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49297-DFF5-4146-B204-E0699406589C}">
  <a:tblStyle styleId="{CC549297-DFF5-4146-B204-E06994065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{CC549297-DFF5-4146-B204-E0699406589C}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