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4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5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1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93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99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1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30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1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05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2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2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4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C9EC88-A9E0-4049-9405-7747920C71AE}" type="datetimeFigureOut">
              <a:rPr lang="en-IN" smtClean="0"/>
              <a:t>12-05-25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D21FD-EC0B-476E-8D93-E3191DCE8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DATA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ANALYSIS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chemeClr val="bg1"/>
                </a:solidFill>
              </a:rPr>
              <a:t>NORTHWIND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Name: </a:t>
            </a:r>
            <a:r>
              <a:rPr lang="en-GB" dirty="0" err="1" smtClean="0"/>
              <a:t>akash</a:t>
            </a:r>
            <a:r>
              <a:rPr lang="en-GB" dirty="0" smtClean="0"/>
              <a:t> d </a:t>
            </a:r>
            <a:r>
              <a:rPr lang="en-GB" dirty="0" err="1" smtClean="0"/>
              <a:t>madhu</a:t>
            </a:r>
            <a:endParaRPr lang="en-GB" dirty="0" smtClean="0"/>
          </a:p>
          <a:p>
            <a:r>
              <a:rPr lang="en-GB" dirty="0" smtClean="0"/>
              <a:t>class: BCA iv SEMESTER </a:t>
            </a:r>
          </a:p>
          <a:p>
            <a:r>
              <a:rPr lang="en-GB" dirty="0"/>
              <a:t>a</a:t>
            </a:r>
            <a:r>
              <a:rPr lang="en-GB" dirty="0" smtClean="0"/>
              <a:t>-SECTION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20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80" y="94593"/>
            <a:ext cx="7521192" cy="2396788"/>
          </a:xfrm>
        </p:spPr>
        <p:txBody>
          <a:bodyPr/>
          <a:lstStyle/>
          <a:p>
            <a:r>
              <a:rPr lang="en-IN" dirty="0"/>
              <a:t>6. Suppliers and </a:t>
            </a:r>
            <a:r>
              <a:rPr lang="en-IN" dirty="0" smtClean="0"/>
              <a:t>Contact Titles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981" y="3531699"/>
            <a:ext cx="2661354" cy="27377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968" y="3414839"/>
            <a:ext cx="2977869" cy="291313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18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704" y="4910959"/>
            <a:ext cx="2553056" cy="933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2" y="323191"/>
            <a:ext cx="7886569" cy="2924933"/>
          </a:xfrm>
        </p:spPr>
        <p:txBody>
          <a:bodyPr/>
          <a:lstStyle/>
          <a:p>
            <a:r>
              <a:rPr lang="en-GB" dirty="0"/>
              <a:t>7. products with “</a:t>
            </a:r>
            <a:r>
              <a:rPr lang="en-GB" dirty="0" err="1"/>
              <a:t>queso</a:t>
            </a:r>
            <a:r>
              <a:rPr lang="en-GB" dirty="0"/>
              <a:t>” in </a:t>
            </a:r>
            <a:r>
              <a:rPr lang="en-GB" dirty="0" err="1"/>
              <a:t>ProductName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666593"/>
            <a:ext cx="3082160" cy="1253359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60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027"/>
            <a:ext cx="8825658" cy="3329581"/>
          </a:xfrm>
        </p:spPr>
        <p:txBody>
          <a:bodyPr/>
          <a:lstStyle/>
          <a:p>
            <a:r>
              <a:rPr lang="en-GB" dirty="0"/>
              <a:t>8.Orders shipping to France or Belgium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301" y="4023376"/>
            <a:ext cx="1497196" cy="24462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2459" y="4023375"/>
            <a:ext cx="1812617" cy="2628278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59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6" y="0"/>
            <a:ext cx="8825658" cy="3329581"/>
          </a:xfrm>
        </p:spPr>
        <p:txBody>
          <a:bodyPr/>
          <a:lstStyle/>
          <a:p>
            <a:r>
              <a:rPr lang="en-IN" dirty="0"/>
              <a:t>9.SELECT </a:t>
            </a:r>
            <a:r>
              <a:rPr lang="en-IN" dirty="0" err="1"/>
              <a:t>OrderID</a:t>
            </a:r>
            <a:r>
              <a:rPr lang="en-IN" dirty="0"/>
              <a:t>, </a:t>
            </a:r>
            <a:r>
              <a:rPr lang="en-IN" dirty="0" err="1"/>
              <a:t>CustomerID</a:t>
            </a:r>
            <a:r>
              <a:rPr lang="en-IN" dirty="0"/>
              <a:t>, </a:t>
            </a:r>
            <a:r>
              <a:rPr lang="en-IN" dirty="0" err="1"/>
              <a:t>ShipCountry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265" y="3567737"/>
            <a:ext cx="1427536" cy="25169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3965" y="3567736"/>
            <a:ext cx="2257677" cy="251697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44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180"/>
            <a:ext cx="9404723" cy="1400530"/>
          </a:xfrm>
        </p:spPr>
        <p:txBody>
          <a:bodyPr/>
          <a:lstStyle/>
          <a:p>
            <a:r>
              <a:rPr lang="en-GB" dirty="0"/>
              <a:t>10.SELECT </a:t>
            </a:r>
            <a:r>
              <a:rPr lang="en-GB" dirty="0" err="1"/>
              <a:t>FirstName</a:t>
            </a:r>
            <a:r>
              <a:rPr lang="en-GB" dirty="0"/>
              <a:t>, </a:t>
            </a:r>
            <a:r>
              <a:rPr lang="en-GB" dirty="0" err="1"/>
              <a:t>LastName</a:t>
            </a:r>
            <a:r>
              <a:rPr lang="en-GB" dirty="0"/>
              <a:t>, Title, </a:t>
            </a:r>
            <a:r>
              <a:rPr lang="en-GB" dirty="0" err="1"/>
              <a:t>BirthDat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779" y="3102623"/>
            <a:ext cx="4420217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4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29472"/>
            <a:ext cx="9815075" cy="2842757"/>
          </a:xfrm>
        </p:spPr>
        <p:txBody>
          <a:bodyPr/>
          <a:lstStyle/>
          <a:p>
            <a:r>
              <a:rPr lang="en-GB" sz="6000" dirty="0"/>
              <a:t>12.SELECT </a:t>
            </a:r>
            <a:r>
              <a:rPr lang="en-GB" sz="6000" dirty="0" err="1"/>
              <a:t>FirstName</a:t>
            </a:r>
            <a:r>
              <a:rPr lang="en-GB" sz="6000" dirty="0"/>
              <a:t>, </a:t>
            </a:r>
            <a:r>
              <a:rPr lang="en-GB" sz="6000" dirty="0" err="1"/>
              <a:t>LastName</a:t>
            </a:r>
            <a:r>
              <a:rPr lang="en-GB" sz="6000" dirty="0"/>
              <a:t>, </a:t>
            </a:r>
            <a:r>
              <a:rPr lang="en-GB" sz="6000" dirty="0" err="1"/>
              <a:t>FirstName</a:t>
            </a:r>
            <a:r>
              <a:rPr lang="en-GB" sz="6000" dirty="0"/>
              <a:t> + ' ' + </a:t>
            </a:r>
            <a:r>
              <a:rPr lang="en-GB" sz="6000" dirty="0" err="1"/>
              <a:t>LastName</a:t>
            </a:r>
            <a:r>
              <a:rPr lang="en-GB" sz="6000" dirty="0"/>
              <a:t> AS </a:t>
            </a:r>
            <a:r>
              <a:rPr lang="en-GB" sz="6000" dirty="0" err="1"/>
              <a:t>FullName</a:t>
            </a:r>
            <a:endParaRPr lang="en-IN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15" y="3722337"/>
            <a:ext cx="2610214" cy="19814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5030" y="3455299"/>
            <a:ext cx="3495760" cy="2183501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3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6059" y="86711"/>
            <a:ext cx="8643314" cy="2136228"/>
          </a:xfrm>
        </p:spPr>
        <p:txBody>
          <a:bodyPr/>
          <a:lstStyle/>
          <a:p>
            <a:r>
              <a:rPr lang="en-IN" dirty="0"/>
              <a:t>14 How many customers?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318" y="3314393"/>
            <a:ext cx="1295581" cy="4858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009" y="2222939"/>
            <a:ext cx="8825658" cy="2466722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29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400" y="66463"/>
            <a:ext cx="9404723" cy="1400530"/>
          </a:xfrm>
        </p:spPr>
        <p:txBody>
          <a:bodyPr/>
          <a:lstStyle/>
          <a:p>
            <a:r>
              <a:rPr lang="en-GB" dirty="0"/>
              <a:t>15 When was the first order?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145" y="2289162"/>
            <a:ext cx="2429481" cy="209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08762" y="0"/>
            <a:ext cx="8825658" cy="3329581"/>
          </a:xfrm>
        </p:spPr>
        <p:txBody>
          <a:bodyPr/>
          <a:lstStyle/>
          <a:p>
            <a:r>
              <a:rPr lang="en-GB" dirty="0"/>
              <a:t>16 Countries where there are customers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781" y="3738520"/>
            <a:ext cx="1861167" cy="289120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52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en-GB" dirty="0"/>
              <a:t>17 Contact titles for customers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886" y="2183525"/>
            <a:ext cx="3895762" cy="34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8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Northwind</a:t>
            </a:r>
            <a:r>
              <a:rPr lang="en-GB" dirty="0" smtClean="0"/>
              <a:t> is a fictional business specializing in a variety of products,</a:t>
            </a:r>
          </a:p>
          <a:p>
            <a:r>
              <a:rPr lang="en-GB" dirty="0" smtClean="0"/>
              <a:t>Including </a:t>
            </a:r>
            <a:r>
              <a:rPr lang="en-GB" dirty="0" err="1" smtClean="0"/>
              <a:t>beverages,condiments,confections,dairy</a:t>
            </a:r>
            <a:r>
              <a:rPr lang="en-GB" dirty="0" smtClean="0"/>
              <a:t> </a:t>
            </a:r>
            <a:r>
              <a:rPr lang="en-GB" dirty="0" err="1" smtClean="0"/>
              <a:t>products,cereals</a:t>
            </a:r>
            <a:r>
              <a:rPr lang="en-GB" dirty="0" smtClean="0"/>
              <a:t>, </a:t>
            </a:r>
            <a:r>
              <a:rPr lang="en-GB" dirty="0" err="1" smtClean="0"/>
              <a:t>meat,prosuce,and</a:t>
            </a:r>
            <a:r>
              <a:rPr lang="en-GB" dirty="0" smtClean="0"/>
              <a:t> seafood. The dataset includes files such as </a:t>
            </a:r>
            <a:r>
              <a:rPr lang="en-GB" dirty="0" err="1" smtClean="0"/>
              <a:t>Categories,customer,details,employee</a:t>
            </a:r>
            <a:r>
              <a:rPr lang="en-GB" dirty="0" smtClean="0"/>
              <a:t> </a:t>
            </a:r>
            <a:r>
              <a:rPr lang="en-GB" dirty="0" err="1" smtClean="0"/>
              <a:t>details,orders,and</a:t>
            </a:r>
            <a:r>
              <a:rPr lang="en-GB" dirty="0" smtClean="0"/>
              <a:t> products. questions were provided to query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3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403" y="186559"/>
            <a:ext cx="8825658" cy="3329581"/>
          </a:xfrm>
        </p:spPr>
        <p:txBody>
          <a:bodyPr/>
          <a:lstStyle/>
          <a:p>
            <a:r>
              <a:rPr lang="en-GB" dirty="0"/>
              <a:t>18 Products with associated supplier names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44" y="3471360"/>
            <a:ext cx="3585304" cy="31981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7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25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TOOLS USED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SQL MANAGEMENT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73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STEPS FOLLOWED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IMPORTED NORTHWIND</a:t>
            </a:r>
            <a:r>
              <a:rPr lang="en-IN" dirty="0" smtClean="0"/>
              <a:t> DATASET INTO SQL SERVER</a:t>
            </a:r>
          </a:p>
          <a:p>
            <a:r>
              <a:rPr lang="en-GB" smtClean="0"/>
              <a:t>USED SQL FUNCTIONS TO QUERY DATASET AND ANSWER THE QUESTIONS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914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545" y="1403131"/>
            <a:ext cx="8686800" cy="1947042"/>
          </a:xfrm>
        </p:spPr>
        <p:txBody>
          <a:bodyPr>
            <a:normAutofit fontScale="90000"/>
          </a:bodyPr>
          <a:lstStyle/>
          <a:p>
            <a:r>
              <a:rPr lang="en-GB" dirty="0"/>
              <a:t>1. Which shippers do we have?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0593" y="4012325"/>
            <a:ext cx="8777858" cy="184456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93" y="4012325"/>
            <a:ext cx="4376653" cy="14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2400841"/>
          </a:xfrm>
        </p:spPr>
        <p:txBody>
          <a:bodyPr/>
          <a:lstStyle/>
          <a:p>
            <a:r>
              <a:rPr lang="en-GB" dirty="0" smtClean="0"/>
              <a:t>2</a:t>
            </a:r>
            <a:r>
              <a:rPr lang="en-GB" dirty="0"/>
              <a:t>. Certain fields from Categories?</a:t>
            </a:r>
            <a:br>
              <a:rPr lang="en-GB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655" y="2298562"/>
            <a:ext cx="7693517" cy="27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3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00" y="-457200"/>
            <a:ext cx="8825658" cy="3129455"/>
          </a:xfrm>
        </p:spPr>
        <p:txBody>
          <a:bodyPr/>
          <a:lstStyle/>
          <a:p>
            <a:r>
              <a:rPr lang="en-IN" dirty="0"/>
              <a:t>3. Sales Representatives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7" y="3965029"/>
            <a:ext cx="11650505" cy="18300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037" y="3965029"/>
            <a:ext cx="9713576" cy="1673771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24" y="173421"/>
            <a:ext cx="8261131" cy="3444765"/>
          </a:xfrm>
        </p:spPr>
        <p:txBody>
          <a:bodyPr/>
          <a:lstStyle/>
          <a:p>
            <a:r>
              <a:rPr lang="en-GB" dirty="0"/>
              <a:t>4. Sales Representatives in the United States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34" y="4777380"/>
            <a:ext cx="2781688" cy="51442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06435"/>
            <a:ext cx="8825658" cy="861420"/>
          </a:xfrm>
        </p:spPr>
        <p:txBody>
          <a:bodyPr>
            <a:noAutofit/>
          </a:bodyPr>
          <a:lstStyle/>
          <a:p>
            <a:r>
              <a:rPr lang="en-GB" sz="800" dirty="0" smtClean="0"/>
              <a:t>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62209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35" y="2546131"/>
            <a:ext cx="8825658" cy="843455"/>
          </a:xfrm>
        </p:spPr>
        <p:txBody>
          <a:bodyPr/>
          <a:lstStyle/>
          <a:p>
            <a:r>
              <a:rPr lang="en-GB" dirty="0"/>
              <a:t>5. Orders placed by specific </a:t>
            </a:r>
            <a:r>
              <a:rPr lang="en-GB" dirty="0" smtClean="0"/>
              <a:t>Employee ID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24" y="3571382"/>
            <a:ext cx="2248214" cy="241199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1" y="3460531"/>
            <a:ext cx="2601310" cy="269590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27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200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DATA ANALYSIS NORTHWIND</vt:lpstr>
      <vt:lpstr>DATASET OVERVIEW</vt:lpstr>
      <vt:lpstr>TOOLS USED</vt:lpstr>
      <vt:lpstr>STEPS FOLLOWED</vt:lpstr>
      <vt:lpstr>1. Which shippers do we have?</vt:lpstr>
      <vt:lpstr>2. Certain fields from Categories? </vt:lpstr>
      <vt:lpstr>3. Sales Representatives</vt:lpstr>
      <vt:lpstr>4. Sales Representatives in the United States</vt:lpstr>
      <vt:lpstr>5. Orders placed by specific Employee ID</vt:lpstr>
      <vt:lpstr>6. Suppliers and Contact Titles</vt:lpstr>
      <vt:lpstr>7. products with “queso” in ProductName</vt:lpstr>
      <vt:lpstr>8.Orders shipping to France or Belgium</vt:lpstr>
      <vt:lpstr>9.SELECT OrderID, CustomerID, ShipCountry</vt:lpstr>
      <vt:lpstr>10.SELECT FirstName, LastName, Title, BirthDat</vt:lpstr>
      <vt:lpstr>12.SELECT FirstName, LastName, FirstName + ' ' + LastName AS FullName</vt:lpstr>
      <vt:lpstr>14 How many customers?</vt:lpstr>
      <vt:lpstr>15 When was the first order?</vt:lpstr>
      <vt:lpstr>16 Countries where there are customers</vt:lpstr>
      <vt:lpstr>17 Contact titles for customers</vt:lpstr>
      <vt:lpstr>18 Products with associated supplier names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ANALIYST</dc:title>
  <dc:creator>Student</dc:creator>
  <cp:lastModifiedBy>Student</cp:lastModifiedBy>
  <cp:revision>9</cp:revision>
  <dcterms:created xsi:type="dcterms:W3CDTF">2025-04-29T06:48:43Z</dcterms:created>
  <dcterms:modified xsi:type="dcterms:W3CDTF">2025-05-12T05:56:17Z</dcterms:modified>
</cp:coreProperties>
</file>