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7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5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9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782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882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958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003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25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8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0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6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5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5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42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3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4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42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F54880-D2BD-48A7-84C2-C2D1EA3A1B2C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1680F-C44F-4454-AF48-B07412B8B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6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World Population </a:t>
            </a:r>
            <a:br>
              <a:rPr lang="en-GB" dirty="0" smtClean="0"/>
            </a:br>
            <a:r>
              <a:rPr lang="en-GB" dirty="0" smtClean="0"/>
              <a:t>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19"/>
          </a:xfrm>
        </p:spPr>
        <p:txBody>
          <a:bodyPr>
            <a:normAutofit fontScale="25000" lnSpcReduction="20000"/>
          </a:bodyPr>
          <a:lstStyle/>
          <a:p>
            <a:r>
              <a:rPr lang="en-GB" dirty="0" smtClean="0"/>
              <a:t>                             </a:t>
            </a:r>
          </a:p>
          <a:p>
            <a:endParaRPr lang="en-GB" dirty="0"/>
          </a:p>
          <a:p>
            <a:pPr algn="just"/>
            <a:r>
              <a:rPr lang="en-GB" sz="7200" dirty="0" smtClean="0">
                <a:solidFill>
                  <a:schemeClr val="tx2">
                    <a:lumMod val="10000"/>
                  </a:schemeClr>
                </a:solidFill>
              </a:rPr>
              <a:t>                                          </a:t>
            </a:r>
            <a:endParaRPr lang="en-GB" sz="7200" dirty="0">
              <a:solidFill>
                <a:schemeClr val="tx2">
                  <a:lumMod val="10000"/>
                </a:schemeClr>
              </a:solidFill>
            </a:endParaRPr>
          </a:p>
          <a:p>
            <a:pPr algn="just"/>
            <a:r>
              <a:rPr lang="en-GB" sz="7200" dirty="0">
                <a:solidFill>
                  <a:schemeClr val="tx2">
                    <a:lumMod val="10000"/>
                  </a:schemeClr>
                </a:solidFill>
              </a:rPr>
              <a:t>                                                                        </a:t>
            </a:r>
            <a:r>
              <a:rPr lang="en-GB" sz="7200" dirty="0" smtClean="0">
                <a:solidFill>
                  <a:schemeClr val="tx2">
                    <a:lumMod val="10000"/>
                  </a:schemeClr>
                </a:solidFill>
              </a:rPr>
              <a:t>by- </a:t>
            </a:r>
            <a:r>
              <a:rPr lang="en-GB" sz="7200" dirty="0" err="1" smtClean="0">
                <a:solidFill>
                  <a:schemeClr val="tx2">
                    <a:lumMod val="10000"/>
                  </a:schemeClr>
                </a:solidFill>
              </a:rPr>
              <a:t>akash</a:t>
            </a:r>
            <a:r>
              <a:rPr lang="en-GB" sz="7200" dirty="0" smtClean="0">
                <a:solidFill>
                  <a:schemeClr val="tx2">
                    <a:lumMod val="10000"/>
                  </a:schemeClr>
                </a:solidFill>
              </a:rPr>
              <a:t> d </a:t>
            </a:r>
            <a:r>
              <a:rPr lang="en-GB" sz="7200" dirty="0" err="1" smtClean="0">
                <a:solidFill>
                  <a:schemeClr val="tx2">
                    <a:lumMod val="10000"/>
                  </a:schemeClr>
                </a:solidFill>
              </a:rPr>
              <a:t>madhu</a:t>
            </a:r>
            <a:endParaRPr lang="en-GB" sz="7200" dirty="0" smtClean="0">
              <a:solidFill>
                <a:schemeClr val="tx2">
                  <a:lumMod val="10000"/>
                </a:schemeClr>
              </a:solidFill>
            </a:endParaRPr>
          </a:p>
          <a:p>
            <a:pPr algn="just"/>
            <a:r>
              <a:rPr lang="en-GB" sz="72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GB" sz="7200" dirty="0" smtClean="0">
                <a:solidFill>
                  <a:schemeClr val="tx2">
                    <a:lumMod val="10000"/>
                  </a:schemeClr>
                </a:solidFill>
              </a:rPr>
              <a:t>                                                                        class- iv </a:t>
            </a:r>
            <a:r>
              <a:rPr lang="en-GB" sz="7200" dirty="0" err="1" smtClean="0">
                <a:solidFill>
                  <a:schemeClr val="tx2">
                    <a:lumMod val="10000"/>
                  </a:schemeClr>
                </a:solidFill>
              </a:rPr>
              <a:t>sem</a:t>
            </a:r>
            <a:r>
              <a:rPr lang="en-GB" sz="72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GB" sz="7200" dirty="0" err="1" smtClean="0">
                <a:solidFill>
                  <a:schemeClr val="tx2">
                    <a:lumMod val="10000"/>
                  </a:schemeClr>
                </a:solidFill>
              </a:rPr>
              <a:t>bca</a:t>
            </a:r>
            <a:r>
              <a:rPr lang="en-GB" sz="7200" dirty="0" smtClean="0">
                <a:solidFill>
                  <a:schemeClr val="tx2">
                    <a:lumMod val="10000"/>
                  </a:schemeClr>
                </a:solidFill>
              </a:rPr>
              <a:t> ‘a’</a:t>
            </a:r>
          </a:p>
          <a:p>
            <a:pPr algn="just"/>
            <a:endParaRPr lang="en-GB" sz="7200" dirty="0">
              <a:solidFill>
                <a:schemeClr val="tx2">
                  <a:lumMod val="10000"/>
                </a:schemeClr>
              </a:solidFill>
            </a:endParaRPr>
          </a:p>
          <a:p>
            <a:pPr algn="just"/>
            <a:r>
              <a:rPr lang="en-GB" sz="7200" dirty="0">
                <a:solidFill>
                  <a:schemeClr val="tx2">
                    <a:lumMod val="10000"/>
                  </a:schemeClr>
                </a:solidFill>
              </a:rPr>
              <a:t>                                                        </a:t>
            </a:r>
            <a:endParaRPr lang="en-GB" sz="7200" dirty="0" smtClean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Population trends across the regions over the years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925" y="1342504"/>
            <a:ext cx="2832081" cy="2209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188" y="1342504"/>
            <a:ext cx="4735673" cy="2429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76" y="1758247"/>
            <a:ext cx="2691188" cy="19001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5781" y="3658440"/>
            <a:ext cx="2467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ceania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03083" y="3967702"/>
            <a:ext cx="2191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urope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67403" y="4035262"/>
            <a:ext cx="1346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052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1206"/>
            <a:ext cx="12787079" cy="699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1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DATASET  OVERVIEW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have performed an in-depth analysis of the population </a:t>
            </a:r>
            <a:r>
              <a:rPr lang="en-GB" dirty="0" err="1" smtClean="0"/>
              <a:t>databy</a:t>
            </a:r>
            <a:r>
              <a:rPr lang="en-GB" dirty="0" smtClean="0"/>
              <a:t> creating the various  measures to enhance the insights . Key measures included the number of countries, average population and cumulative population over time.</a:t>
            </a:r>
          </a:p>
          <a:p>
            <a:r>
              <a:rPr lang="en-GB" dirty="0" smtClean="0"/>
              <a:t>The analysis was visualised using a combination of charts and slicers in power bi to make the finding interactives and easy to interpret.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99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Incorrect data types were corrected , and column names were standardized for clarity.</a:t>
            </a:r>
          </a:p>
          <a:p>
            <a:r>
              <a:rPr lang="en-GB" dirty="0" smtClean="0"/>
              <a:t>In the age group column , entries listed in months were converted to numerical age values. The population figures for males and females were scaled by multiplying by 1000 and rounded</a:t>
            </a:r>
          </a:p>
          <a:p>
            <a:r>
              <a:rPr lang="en-GB" dirty="0" smtClean="0"/>
              <a:t>Unnecessary columns were removed and population data was pivoted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17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cleaning and transferring the data it was loaded into the model .</a:t>
            </a:r>
          </a:p>
          <a:p>
            <a:r>
              <a:rPr lang="en-GB" dirty="0" smtClean="0"/>
              <a:t>Relationship were established between the 3 tables using one-to-many structure </a:t>
            </a:r>
          </a:p>
          <a:p>
            <a:r>
              <a:rPr lang="en-GB" dirty="0" smtClean="0"/>
              <a:t>The Fact Population tables served as the </a:t>
            </a:r>
            <a:r>
              <a:rPr lang="en-GB" dirty="0"/>
              <a:t>f</a:t>
            </a:r>
            <a:r>
              <a:rPr lang="en-GB" dirty="0" smtClean="0"/>
              <a:t>act table </a:t>
            </a:r>
          </a:p>
          <a:p>
            <a:r>
              <a:rPr lang="en-GB" dirty="0" smtClean="0"/>
              <a:t>Dim age , Dim region were used as dimension tables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4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 manage population growth in</a:t>
            </a:r>
            <a:r>
              <a:rPr lang="en-GB" b="1" dirty="0" smtClean="0"/>
              <a:t> </a:t>
            </a:r>
            <a:r>
              <a:rPr lang="en-GB" b="1" dirty="0" err="1" smtClean="0"/>
              <a:t>asia</a:t>
            </a:r>
            <a:r>
              <a:rPr lang="en-GB" b="1" dirty="0" smtClean="0"/>
              <a:t> </a:t>
            </a:r>
            <a:r>
              <a:rPr lang="en-GB" dirty="0" smtClean="0"/>
              <a:t>,strategies should focus on improving access to family planning ,education particularly for women and healthcare to </a:t>
            </a:r>
            <a:r>
              <a:rPr lang="en-GB" dirty="0" err="1" smtClean="0"/>
              <a:t>reduse</a:t>
            </a:r>
            <a:r>
              <a:rPr lang="en-GB" dirty="0" smtClean="0"/>
              <a:t> the infant mortality .</a:t>
            </a:r>
          </a:p>
          <a:p>
            <a:endParaRPr lang="en-GB" dirty="0" smtClean="0"/>
          </a:p>
          <a:p>
            <a:r>
              <a:rPr lang="en-GB" dirty="0" smtClean="0"/>
              <a:t>To stimulate population growth in Europe policies should include financial incentives for families ,extended paid parental </a:t>
            </a:r>
            <a:r>
              <a:rPr lang="en-GB" dirty="0" err="1" smtClean="0"/>
              <a:t>leaves,and</a:t>
            </a:r>
            <a:r>
              <a:rPr lang="en-GB" dirty="0" smtClean="0"/>
              <a:t> affordable childcare and housing.</a:t>
            </a:r>
          </a:p>
          <a:p>
            <a:r>
              <a:rPr lang="en-GB" dirty="0" smtClean="0"/>
              <a:t>No immediate action needed for the </a:t>
            </a:r>
            <a:r>
              <a:rPr lang="en-GB" dirty="0"/>
              <a:t>O</a:t>
            </a:r>
            <a:r>
              <a:rPr lang="en-GB" dirty="0" smtClean="0"/>
              <a:t>ceania , Africa , and North America , as these regions are already experiencing steady population increases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6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FINDINGS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67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is the composition of the male and female population worldwide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148" y="163499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Male and female population were distributed equally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80" y="3060790"/>
            <a:ext cx="10516511" cy="1499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94" y="3060790"/>
            <a:ext cx="5458587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3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Total population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74" y="2459807"/>
            <a:ext cx="3519638" cy="1333686"/>
          </a:xfrm>
        </p:spPr>
      </p:pic>
    </p:spTree>
    <p:extLst>
      <p:ext uri="{BB962C8B-B14F-4D97-AF65-F5344CB8AC3E}">
        <p14:creationId xmlns:p14="http://schemas.microsoft.com/office/powerpoint/2010/main" val="408669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Population by age group country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Largest groups :young and senior citizens </a:t>
            </a:r>
          </a:p>
          <a:p>
            <a:r>
              <a:rPr lang="en-GB" dirty="0" smtClean="0"/>
              <a:t>Smaller groups : teen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49" y="3075128"/>
            <a:ext cx="502990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77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304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World Population  Data Analysis</vt:lpstr>
      <vt:lpstr> DATASET  OVERVIEW  </vt:lpstr>
      <vt:lpstr>DATA CLEANING </vt:lpstr>
      <vt:lpstr>DATA MODELING</vt:lpstr>
      <vt:lpstr>RECOMMENDATIONS</vt:lpstr>
      <vt:lpstr>     FINDINGS</vt:lpstr>
      <vt:lpstr>What is the composition of the male and female population worldwide ?</vt:lpstr>
      <vt:lpstr>Total population </vt:lpstr>
      <vt:lpstr>Population by age group country</vt:lpstr>
      <vt:lpstr>Population trends across the regions over the years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Population  Data Analysis</dc:title>
  <dc:creator>Admin</dc:creator>
  <cp:lastModifiedBy>Student</cp:lastModifiedBy>
  <cp:revision>10</cp:revision>
  <dcterms:created xsi:type="dcterms:W3CDTF">2025-05-12T08:47:48Z</dcterms:created>
  <dcterms:modified xsi:type="dcterms:W3CDTF">2025-05-12T10:00:10Z</dcterms:modified>
</cp:coreProperties>
</file>