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60" r:id="rId4"/>
    <p:sldId id="361" r:id="rId5"/>
    <p:sldId id="269" r:id="rId6"/>
    <p:sldId id="362" r:id="rId7"/>
    <p:sldId id="363" r:id="rId8"/>
    <p:sldId id="364" r:id="rId9"/>
    <p:sldId id="365" r:id="rId10"/>
    <p:sldId id="285" r:id="rId11"/>
    <p:sldId id="259" r:id="rId12"/>
    <p:sldId id="366" r:id="rId13"/>
    <p:sldId id="367" r:id="rId14"/>
    <p:sldId id="368" r:id="rId15"/>
    <p:sldId id="287" r:id="rId16"/>
    <p:sldId id="3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812A6-F516-4837-B9F6-9E3641A9397C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F5EB-22F2-49B0-9D9B-18351724B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758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F5EB-22F2-49B0-9D9B-18351724B5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73A2C4-CF86-4B38-8CCA-81C9DDBC6A0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8EC7ED4-4BC6-4613-9DB9-E1E927CC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763000" cy="10128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Century Gothic" pitchFamily="34" charset="0"/>
              </a:rPr>
              <a:t>SUBJECT :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EMBEDDED SYSTEMS</a:t>
            </a:r>
            <a:endParaRPr lang="en-US" sz="28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04" y="2057400"/>
            <a:ext cx="8610600" cy="24384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Century Gothic" pitchFamily="34" charset="0"/>
              </a:rPr>
              <a:t>UNIT – V</a:t>
            </a:r>
          </a:p>
          <a:p>
            <a:r>
              <a:rPr lang="en-IN" sz="3400" b="1" dirty="0" smtClean="0"/>
              <a:t>EMBEDDED SYSTEM DEVELOPMENT</a:t>
            </a:r>
            <a:endParaRPr lang="en-US" sz="34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28" y="462756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3962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The integrated development environment, Types of files generated on cross-compilation, </a:t>
            </a:r>
            <a:r>
              <a:rPr lang="en-IN" dirty="0" err="1" smtClean="0"/>
              <a:t>Deassembler</a:t>
            </a:r>
            <a:r>
              <a:rPr lang="en-IN" dirty="0" smtClean="0"/>
              <a:t>/</a:t>
            </a:r>
            <a:r>
              <a:rPr lang="en-IN" dirty="0" err="1" smtClean="0"/>
              <a:t>Decompiler</a:t>
            </a:r>
            <a:r>
              <a:rPr lang="en-IN" dirty="0" smtClean="0"/>
              <a:t>, Simulators, Emulators and Debugging, Target hardware debugging, Boundary Scan, Embedded Software development process and tools.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57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IN" sz="3600" dirty="0" err="1" smtClean="0"/>
              <a:t>Disassembler</a:t>
            </a:r>
            <a:r>
              <a:rPr lang="en-IN" sz="3600" dirty="0" smtClean="0"/>
              <a:t>/</a:t>
            </a:r>
            <a:r>
              <a:rPr lang="en-IN" sz="3600" dirty="0" err="1" smtClean="0"/>
              <a:t>Decompiler</a:t>
            </a:r>
            <a:endParaRPr lang="en-US" sz="3600" b="1" dirty="0">
              <a:latin typeface="Century Gothic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err="1" smtClean="0"/>
              <a:t>Disassembler</a:t>
            </a:r>
            <a:r>
              <a:rPr lang="en-US" dirty="0" smtClean="0"/>
              <a:t> is a utility program which converts machine codes into target processor specific Assembly code.</a:t>
            </a:r>
          </a:p>
          <a:p>
            <a:r>
              <a:rPr lang="en-US" dirty="0" err="1" smtClean="0"/>
              <a:t>Decompiler</a:t>
            </a:r>
            <a:r>
              <a:rPr lang="en-US" dirty="0" smtClean="0"/>
              <a:t> </a:t>
            </a:r>
            <a:r>
              <a:rPr lang="en-US" dirty="0" smtClean="0"/>
              <a:t>is a utility program which converts machine codes </a:t>
            </a:r>
            <a:r>
              <a:rPr lang="en-US" dirty="0" smtClean="0"/>
              <a:t>into corresponding high level languages.</a:t>
            </a:r>
          </a:p>
          <a:p>
            <a:r>
              <a:rPr lang="en-US" dirty="0" err="1" smtClean="0"/>
              <a:t>Disassembler</a:t>
            </a:r>
            <a:r>
              <a:rPr lang="en-US" dirty="0" smtClean="0"/>
              <a:t>/</a:t>
            </a:r>
            <a:r>
              <a:rPr lang="en-US" dirty="0" err="1" smtClean="0"/>
              <a:t>Decompilers</a:t>
            </a:r>
            <a:r>
              <a:rPr lang="en-US" dirty="0" smtClean="0"/>
              <a:t> are </a:t>
            </a:r>
            <a:r>
              <a:rPr lang="en-US" dirty="0" err="1" smtClean="0"/>
              <a:t>depolyed</a:t>
            </a:r>
            <a:r>
              <a:rPr lang="en-US" dirty="0" smtClean="0"/>
              <a:t> in reverse engineering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0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IN" sz="3600" dirty="0" smtClean="0"/>
              <a:t>Simulators, Emulators and Debugging</a:t>
            </a:r>
            <a:endParaRPr lang="en-US" sz="3600" b="1" dirty="0">
              <a:latin typeface="Century Gothic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" y="2057401"/>
            <a:ext cx="7381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2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1"/>
            <a:ext cx="8229600" cy="348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Hardware Debugging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1752600"/>
            <a:ext cx="7705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Hardware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Debugging tools used in Embedded Product development are</a:t>
            </a:r>
          </a:p>
          <a:p>
            <a:r>
              <a:rPr lang="en-US" dirty="0" smtClean="0"/>
              <a:t>1.Magnifying Glass(Lens)</a:t>
            </a:r>
          </a:p>
          <a:p>
            <a:r>
              <a:rPr lang="en-US" dirty="0" smtClean="0"/>
              <a:t>2.Multimeter</a:t>
            </a:r>
          </a:p>
          <a:p>
            <a:r>
              <a:rPr lang="en-US" dirty="0" smtClean="0"/>
              <a:t>3.Digital CRO</a:t>
            </a:r>
          </a:p>
          <a:p>
            <a:r>
              <a:rPr lang="en-US" dirty="0" smtClean="0"/>
              <a:t>4.Logic Analyzer</a:t>
            </a:r>
          </a:p>
          <a:p>
            <a:r>
              <a:rPr lang="en-US" dirty="0" smtClean="0"/>
              <a:t>5.Function Generator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IN" sz="3600" dirty="0" smtClean="0"/>
              <a:t>Boundary Scan</a:t>
            </a:r>
            <a:endParaRPr lang="en-US" sz="36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916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7467600" cy="4718304"/>
          </a:xfrm>
        </p:spPr>
        <p:txBody>
          <a:bodyPr/>
          <a:lstStyle/>
          <a:p>
            <a:r>
              <a:rPr lang="en-IN" dirty="0" smtClean="0"/>
              <a:t>Embedded Software development process and tools.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426720"/>
            <a:ext cx="8915400" cy="533400"/>
          </a:xfrm>
        </p:spPr>
        <p:txBody>
          <a:bodyPr>
            <a:noAutofit/>
          </a:bodyPr>
          <a:lstStyle/>
          <a:p>
            <a:r>
              <a:rPr lang="en-IN" sz="3600" dirty="0" smtClean="0"/>
              <a:t>The Integrated Development Environment</a:t>
            </a:r>
            <a:endParaRPr lang="en-US" sz="3600" b="1" dirty="0"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839199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14800"/>
            <a:ext cx="8839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00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Keil</a:t>
            </a:r>
            <a:r>
              <a:rPr lang="en-US" dirty="0" smtClean="0"/>
              <a:t> µVision3 IDE for 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Creation</a:t>
            </a:r>
          </a:p>
          <a:p>
            <a:r>
              <a:rPr lang="en-US" dirty="0" smtClean="0"/>
              <a:t>Debugging with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</a:p>
          <a:p>
            <a:r>
              <a:rPr lang="en-US" dirty="0" smtClean="0"/>
              <a:t>Simulating Peripherals and Interrupts with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</a:p>
          <a:p>
            <a:r>
              <a:rPr lang="en-US" dirty="0" smtClean="0"/>
              <a:t>Target Level Firmware Debugging with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</a:p>
          <a:p>
            <a:r>
              <a:rPr lang="en-US" dirty="0" smtClean="0"/>
              <a:t>Writing ISR in Embedded C using the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</a:p>
          <a:p>
            <a:r>
              <a:rPr lang="en-US" dirty="0" smtClean="0"/>
              <a:t>Assembly based Firmware Development with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</a:p>
          <a:p>
            <a:r>
              <a:rPr lang="en-US" dirty="0" smtClean="0"/>
              <a:t>Flash memory Programming with </a:t>
            </a:r>
            <a:r>
              <a:rPr lang="en-US" dirty="0" err="1" smtClean="0"/>
              <a:t>Keil</a:t>
            </a:r>
            <a:r>
              <a:rPr lang="en-US" dirty="0" smtClean="0"/>
              <a:t> µVision3 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162801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52218" y="1600200"/>
            <a:ext cx="58395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03" y="394112"/>
            <a:ext cx="1287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" y="0"/>
            <a:ext cx="8915400" cy="960120"/>
          </a:xfrm>
        </p:spPr>
        <p:txBody>
          <a:bodyPr>
            <a:noAutofit/>
          </a:bodyPr>
          <a:lstStyle/>
          <a:p>
            <a:r>
              <a:rPr lang="en-IN" sz="3400" dirty="0" smtClean="0"/>
              <a:t>Types Of Files Generated On Cross-compilation</a:t>
            </a:r>
            <a:endParaRPr lang="en-US" sz="3400" b="1" dirty="0"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List File contains following sections:</a:t>
            </a:r>
          </a:p>
          <a:p>
            <a:r>
              <a:rPr lang="en-US" dirty="0" smtClean="0"/>
              <a:t>1.Page header</a:t>
            </a:r>
          </a:p>
          <a:p>
            <a:r>
              <a:rPr lang="en-US" dirty="0" smtClean="0"/>
              <a:t>2.CommandLine</a:t>
            </a:r>
          </a:p>
          <a:p>
            <a:r>
              <a:rPr lang="en-US" dirty="0" smtClean="0"/>
              <a:t>3.Source code</a:t>
            </a:r>
          </a:p>
          <a:p>
            <a:r>
              <a:rPr lang="en-US" dirty="0" smtClean="0"/>
              <a:t>4.Assembly listing</a:t>
            </a:r>
          </a:p>
          <a:p>
            <a:r>
              <a:rPr lang="en-US" dirty="0" smtClean="0"/>
              <a:t>5.Symbol listing</a:t>
            </a:r>
          </a:p>
          <a:p>
            <a:r>
              <a:rPr lang="en-US" dirty="0" smtClean="0"/>
              <a:t>6.Module information</a:t>
            </a:r>
          </a:p>
          <a:p>
            <a:r>
              <a:rPr lang="en-US" dirty="0" smtClean="0"/>
              <a:t>7.Warnings and errors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Files Generated On Cross-compilation-</a:t>
            </a:r>
            <a:r>
              <a:rPr lang="en-IN" dirty="0" err="1" smtClean="0"/>
              <a:t>Preprocessing</a:t>
            </a:r>
            <a:r>
              <a:rPr lang="en-IN" dirty="0" smtClean="0"/>
              <a:t> Output File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Files Generated On Cross-compilation-Object File(.OBJ File)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1"/>
            <a:ext cx="8229600" cy="29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Files Generated On Cross-compilation-Map File(.MAP)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file contains</a:t>
            </a:r>
          </a:p>
          <a:p>
            <a:r>
              <a:rPr lang="en-US" dirty="0" smtClean="0"/>
              <a:t>1.Page Header</a:t>
            </a:r>
          </a:p>
          <a:p>
            <a:r>
              <a:rPr lang="en-US" dirty="0" smtClean="0"/>
              <a:t>2.Command Line</a:t>
            </a:r>
          </a:p>
          <a:p>
            <a:r>
              <a:rPr lang="en-US" dirty="0" smtClean="0"/>
              <a:t>3.CPU Details</a:t>
            </a:r>
          </a:p>
          <a:p>
            <a:r>
              <a:rPr lang="en-US" dirty="0" smtClean="0"/>
              <a:t>4.Input Module</a:t>
            </a:r>
          </a:p>
          <a:p>
            <a:r>
              <a:rPr lang="en-US" dirty="0" smtClean="0"/>
              <a:t>5.MemoryMap</a:t>
            </a:r>
          </a:p>
          <a:p>
            <a:r>
              <a:rPr lang="en-US" dirty="0" smtClean="0"/>
              <a:t>6.Symbol Table</a:t>
            </a:r>
          </a:p>
          <a:p>
            <a:r>
              <a:rPr lang="en-US" dirty="0" smtClean="0"/>
              <a:t>7.Inter Module Cross Reference</a:t>
            </a:r>
          </a:p>
          <a:p>
            <a:r>
              <a:rPr lang="en-US" dirty="0" smtClean="0"/>
              <a:t>8.Program size</a:t>
            </a:r>
          </a:p>
          <a:p>
            <a:r>
              <a:rPr lang="en-US" dirty="0" smtClean="0"/>
              <a:t>9.Warnings and Errors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Files Generated On Cross-compilation-HEX File(.HEX)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5963"/>
            <a:ext cx="8153399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972EDBC05E4468D5252525AFFF076" ma:contentTypeVersion="2" ma:contentTypeDescription="Create a new document." ma:contentTypeScope="" ma:versionID="3798000cc268e0e7c10dc0537a80af86">
  <xsd:schema xmlns:xsd="http://www.w3.org/2001/XMLSchema" xmlns:xs="http://www.w3.org/2001/XMLSchema" xmlns:p="http://schemas.microsoft.com/office/2006/metadata/properties" xmlns:ns2="cff03789-45ee-4970-8305-d68f32bee5b7" targetNamespace="http://schemas.microsoft.com/office/2006/metadata/properties" ma:root="true" ma:fieldsID="d6ebf6fc2e5252a344046bc10b54b478" ns2:_="">
    <xsd:import namespace="cff03789-45ee-4970-8305-d68f32bee5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03789-45ee-4970-8305-d68f32bee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8D03E8-D1EC-459B-8815-AD02DF19EDAD}"/>
</file>

<file path=customXml/itemProps2.xml><?xml version="1.0" encoding="utf-8"?>
<ds:datastoreItem xmlns:ds="http://schemas.openxmlformats.org/officeDocument/2006/customXml" ds:itemID="{E78C52EF-DAAA-4AE7-8762-8ACD40993E4A}"/>
</file>

<file path=customXml/itemProps3.xml><?xml version="1.0" encoding="utf-8"?>
<ds:datastoreItem xmlns:ds="http://schemas.openxmlformats.org/officeDocument/2006/customXml" ds:itemID="{F153FC65-CC85-49C6-A127-C0401D66E931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1481</TotalTime>
  <Words>271</Words>
  <Application>Microsoft Office PowerPoint</Application>
  <PresentationFormat>On-screen Show (4:3)</PresentationFormat>
  <Paragraphs>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SUBJECT : EMBEDDED SYSTEMS</vt:lpstr>
      <vt:lpstr>The Integrated Development Environment</vt:lpstr>
      <vt:lpstr>The Keil µVision3 IDE for 8051</vt:lpstr>
      <vt:lpstr>Slide 4</vt:lpstr>
      <vt:lpstr>Types Of Files Generated On Cross-compilation</vt:lpstr>
      <vt:lpstr>Types Of Files Generated On Cross-compilation-Preprocessing Output File</vt:lpstr>
      <vt:lpstr>Types Of Files Generated On Cross-compilation-Object File(.OBJ File)</vt:lpstr>
      <vt:lpstr>Types Of Files Generated On Cross-compilation-Map File(.MAP)</vt:lpstr>
      <vt:lpstr>Types Of Files Generated On Cross-compilation-HEX File(.HEX)</vt:lpstr>
      <vt:lpstr>Disassembler/Decompiler</vt:lpstr>
      <vt:lpstr>Simulators, Emulators and Debugging</vt:lpstr>
      <vt:lpstr>Debugging</vt:lpstr>
      <vt:lpstr>Target Hardware Debugging</vt:lpstr>
      <vt:lpstr>Target Hardware Debugging</vt:lpstr>
      <vt:lpstr>Boundary Scan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: EMBEDDED SYSTEMS</dc:title>
  <dc:creator>admin</dc:creator>
  <cp:lastModifiedBy>Vineela</cp:lastModifiedBy>
  <cp:revision>235</cp:revision>
  <dcterms:created xsi:type="dcterms:W3CDTF">2020-08-16T14:37:04Z</dcterms:created>
  <dcterms:modified xsi:type="dcterms:W3CDTF">2021-12-17T06:36:35Z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0x01010049F972EDBC05E4468D5252525AFFF076</vt:lpwstr>
  </property>
</Properties>
</file>