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trictFirstAndLastChars="0">
  <p:sldMasterIdLst>
    <p:sldMasterId id="2147483662" r:id="rId1"/>
  </p:sldMasterIdLst>
  <p:notesMasterIdLst>
    <p:notesMasterId r:id="rId2"/>
  </p:notesMasterIdLst>
  <p:handoutMasterIdLst>
    <p:handoutMasterId r:id="rId3"/>
  </p:handoutMasterIdLst>
  <p:sldIdLst>
    <p:sldId id="279" r:id="rId4"/>
    <p:sldId id="280" r:id="rId5"/>
    <p:sldId id="281" r:id="rId6"/>
    <p:sldId id="282" r:id="rId7"/>
    <p:sldId id="283" r:id="rId8"/>
    <p:sldId id="284" r:id="rId9"/>
    <p:sldId id="285" r:id="rId10"/>
    <p:sldId id="286" r:id="rId11"/>
    <p:sldId id="287" r:id="rId12"/>
    <p:sldId id="288" r:id="rId13"/>
    <p:sldId id="290" r:id="rId14"/>
    <p:sldId id="291" r:id="rId15"/>
    <p:sldId id="292" r:id="rId16"/>
    <p:sldId id="293" r:id="rId17"/>
    <p:sldId id="294" r:id="rId18"/>
    <p:sldId id="295" r:id="rId19"/>
    <p:sldId id="296" r:id="rId20"/>
    <p:sldId id="297" r:id="rId21"/>
    <p:sldId id="298" r:id="rId22"/>
  </p:sldIdLst>
  <p:sldSz type="screen16x9" cy="6858000" cx="12192000"/>
  <p:notesSz cx="6858000" cy="9144000"/>
  <p:defaultTextStyle>
    <a:defPPr>
      <a:defRPr lang="en-US"/>
    </a:defPPr>
    <a:lvl1pPr algn="l" eaLnBrk="0" fontAlgn="base" hangingPunct="0" rtl="0">
      <a:spcBef>
        <a:spcPct val="0"/>
      </a:spcBef>
      <a:spcAft>
        <a:spcPct val="0"/>
      </a:spcAft>
      <a:defRPr kern="1200">
        <a:solidFill>
          <a:schemeClr val="tx1"/>
        </a:solidFill>
        <a:latin typeface="Palatino Linotype" panose="02040502050505030304" pitchFamily="18" charset="0"/>
        <a:ea typeface="+mn-ea"/>
        <a:cs typeface="+mn-cs"/>
      </a:defRPr>
    </a:lvl1pPr>
    <a:lvl2pPr algn="l" eaLnBrk="0" fontAlgn="base" hangingPunct="0" marL="457200" rtl="0">
      <a:spcBef>
        <a:spcPct val="0"/>
      </a:spcBef>
      <a:spcAft>
        <a:spcPct val="0"/>
      </a:spcAft>
      <a:defRPr kern="1200">
        <a:solidFill>
          <a:schemeClr val="tx1"/>
        </a:solidFill>
        <a:latin typeface="Palatino Linotype" panose="02040502050505030304" pitchFamily="18" charset="0"/>
        <a:ea typeface="+mn-ea"/>
        <a:cs typeface="+mn-cs"/>
      </a:defRPr>
    </a:lvl2pPr>
    <a:lvl3pPr algn="l" eaLnBrk="0" fontAlgn="base" hangingPunct="0" marL="914400" rtl="0">
      <a:spcBef>
        <a:spcPct val="0"/>
      </a:spcBef>
      <a:spcAft>
        <a:spcPct val="0"/>
      </a:spcAft>
      <a:defRPr kern="1200">
        <a:solidFill>
          <a:schemeClr val="tx1"/>
        </a:solidFill>
        <a:latin typeface="Palatino Linotype" panose="02040502050505030304" pitchFamily="18" charset="0"/>
        <a:ea typeface="+mn-ea"/>
        <a:cs typeface="+mn-cs"/>
      </a:defRPr>
    </a:lvl3pPr>
    <a:lvl4pPr algn="l" eaLnBrk="0" fontAlgn="base" hangingPunct="0" marL="1371600" rtl="0">
      <a:spcBef>
        <a:spcPct val="0"/>
      </a:spcBef>
      <a:spcAft>
        <a:spcPct val="0"/>
      </a:spcAft>
      <a:defRPr kern="1200">
        <a:solidFill>
          <a:schemeClr val="tx1"/>
        </a:solidFill>
        <a:latin typeface="Palatino Linotype" panose="02040502050505030304" pitchFamily="18" charset="0"/>
        <a:ea typeface="+mn-ea"/>
        <a:cs typeface="+mn-cs"/>
      </a:defRPr>
    </a:lvl4pPr>
    <a:lvl5pPr algn="l" eaLnBrk="0" fontAlgn="base" hangingPunct="0" marL="1828800" rtl="0">
      <a:spcBef>
        <a:spcPct val="0"/>
      </a:spcBef>
      <a:spcAft>
        <a:spcPct val="0"/>
      </a:spcAft>
      <a:defRPr kern="1200">
        <a:solidFill>
          <a:schemeClr val="tx1"/>
        </a:solidFill>
        <a:latin typeface="Palatino Linotype" panose="02040502050505030304" pitchFamily="18" charset="0"/>
        <a:ea typeface="+mn-ea"/>
        <a:cs typeface="+mn-cs"/>
      </a:defRPr>
    </a:lvl5pPr>
    <a:lvl6pPr algn="l" defTabSz="914400" eaLnBrk="1" hangingPunct="1" latinLnBrk="0" marL="2286000" rtl="0">
      <a:defRPr kern="1200">
        <a:solidFill>
          <a:schemeClr val="tx1"/>
        </a:solidFill>
        <a:latin typeface="Palatino Linotype" panose="02040502050505030304" pitchFamily="18" charset="0"/>
        <a:ea typeface="+mn-ea"/>
        <a:cs typeface="+mn-cs"/>
      </a:defRPr>
    </a:lvl6pPr>
    <a:lvl7pPr algn="l" defTabSz="914400" eaLnBrk="1" hangingPunct="1" latinLnBrk="0" marL="2743200" rtl="0">
      <a:defRPr kern="1200">
        <a:solidFill>
          <a:schemeClr val="tx1"/>
        </a:solidFill>
        <a:latin typeface="Palatino Linotype" panose="02040502050505030304" pitchFamily="18" charset="0"/>
        <a:ea typeface="+mn-ea"/>
        <a:cs typeface="+mn-cs"/>
      </a:defRPr>
    </a:lvl7pPr>
    <a:lvl8pPr algn="l" defTabSz="914400" eaLnBrk="1" hangingPunct="1" latinLnBrk="0" marL="3200400" rtl="0">
      <a:defRPr kern="1200">
        <a:solidFill>
          <a:schemeClr val="tx1"/>
        </a:solidFill>
        <a:latin typeface="Palatino Linotype" panose="02040502050505030304" pitchFamily="18" charset="0"/>
        <a:ea typeface="+mn-ea"/>
        <a:cs typeface="+mn-cs"/>
      </a:defRPr>
    </a:lvl8pPr>
    <a:lvl9pPr algn="l" defTabSz="914400" eaLnBrk="1" hangingPunct="1" latinLnBrk="0" marL="3657600" rtl="0">
      <a:defRPr kern="1200">
        <a:solidFill>
          <a:schemeClr val="tx1"/>
        </a:solidFill>
        <a:latin typeface="Palatino Linotype" panose="02040502050505030304" pitchFamily="18" charset="0"/>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Sudharshinika M" initials=""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D0B464"/>
    <a:srgbClr val="000000"/>
    <a:srgbClr val="500000"/>
    <a:srgbClr val="000066"/>
    <a:srgbClr val="8D4B39"/>
    <a:srgbClr val="3A12E4"/>
    <a:srgbClr val="AD1376"/>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6985" autoAdjust="0"/>
    <p:restoredTop sz="94718" autoAdjust="0"/>
  </p:normalViewPr>
  <p:slideViewPr>
    <p:cSldViewPr showGuides="1" snapToGrid="0">
      <p:cViewPr varScale="1">
        <p:scale>
          <a:sx n="88" d="100"/>
          <a:sy n="88" d="100"/>
        </p:scale>
        <p:origin x="374" y="53"/>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commentAuthors" Target="commentAuthors.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71" name=""/>
        <p:cNvGrpSpPr/>
        <p:nvPr/>
      </p:nvGrpSpPr>
      <p:grpSpPr>
        <a:xfrm>
          <a:off x="0" y="0"/>
          <a:ext cx="0" cy="0"/>
          <a:chOff x="0" y="0"/>
          <a:chExt cx="0" cy="0"/>
        </a:xfrm>
      </p:grpSpPr>
      <p:sp>
        <p:nvSpPr>
          <p:cNvPr id="1048728" name="Header Placeholder 1"/>
          <p:cNvSpPr>
            <a:spLocks noGrp="1"/>
          </p:cNvSpPr>
          <p:nvPr>
            <p:ph type="hdr" sz="quarter"/>
          </p:nvPr>
        </p:nvSpPr>
        <p:spPr>
          <a:xfrm>
            <a:off x="0" y="0"/>
            <a:ext cx="2971800" cy="458788"/>
          </a:xfrm>
          <a:prstGeom prst="rect"/>
        </p:spPr>
        <p:txBody>
          <a:bodyPr bIns="45720" lIns="91440" rIns="91440" rtlCol="0" tIns="45720" vert="horz"/>
          <a:lstStyle>
            <a:lvl1pPr algn="l" eaLnBrk="1" fontAlgn="auto" hangingPunct="1">
              <a:spcBef>
                <a:spcPts val="0"/>
              </a:spcBef>
              <a:spcAft>
                <a:spcPts val="0"/>
              </a:spcAft>
              <a:defRPr sz="1200">
                <a:latin typeface="+mn-lt"/>
              </a:defRPr>
            </a:lvl1pPr>
          </a:lstStyle>
          <a:p>
            <a:endParaRPr lang="en-US"/>
          </a:p>
        </p:txBody>
      </p:sp>
      <p:sp>
        <p:nvSpPr>
          <p:cNvPr id="1048729"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eaLnBrk="1" fontAlgn="auto" hangingPunct="1">
              <a:spcBef>
                <a:spcPts val="0"/>
              </a:spcBef>
              <a:spcAft>
                <a:spcPts val="0"/>
              </a:spcAft>
              <a:defRPr sz="1200">
                <a:latin typeface="+mn-lt"/>
              </a:defRPr>
            </a:lvl1pPr>
          </a:lstStyle>
          <a:p>
            <a:fld id="{DD4B5F7B-B617-4EC3-82BE-F1F04125B5BA}" type="datetimeFigureOut">
              <a:rPr lang="en-US"/>
              <a:t>12/3/2024</a:t>
            </a:fld>
            <a:endParaRPr lang="en-US"/>
          </a:p>
        </p:txBody>
      </p:sp>
      <p:sp>
        <p:nvSpPr>
          <p:cNvPr id="1048730"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eaLnBrk="1" fontAlgn="auto" hangingPunct="1">
              <a:spcBef>
                <a:spcPts val="0"/>
              </a:spcBef>
              <a:spcAft>
                <a:spcPts val="0"/>
              </a:spcAft>
              <a:defRPr sz="1200">
                <a:latin typeface="+mn-lt"/>
              </a:defRPr>
            </a:lvl1pPr>
          </a:lstStyle>
          <a:p>
            <a:endParaRPr lang="en-US"/>
          </a:p>
        </p:txBody>
      </p:sp>
      <p:sp>
        <p:nvSpPr>
          <p:cNvPr id="1048731" name="Slide Number Placeholder 4"/>
          <p:cNvSpPr>
            <a:spLocks noGrp="1"/>
          </p:cNvSpPr>
          <p:nvPr>
            <p:ph type="sldNum" sz="quarter" idx="3"/>
          </p:nvPr>
        </p:nvSpPr>
        <p:spPr>
          <a:xfrm>
            <a:off x="3884613" y="8685213"/>
            <a:ext cx="2971800" cy="458787"/>
          </a:xfrm>
          <a:prstGeom prst="rect"/>
        </p:spPr>
        <p:txBody>
          <a:bodyPr anchor="b" anchorCtr="1" bIns="45720" compatLnSpc="1" lIns="91440" numCol="1" rIns="91440" tIns="45720" vert="horz" wrap="none"/>
          <a:lstStyle>
            <a:lvl1pPr algn="r" eaLnBrk="1" hangingPunct="1">
              <a:defRPr sz="1200"/>
            </a:lvl1pPr>
          </a:lstStyle>
          <a:p>
            <a:fld id="{679F0E25-0B4D-404C-8C62-9464E15C1F35}" type="slidenum">
              <a:rPr altLang="zh-CN" lang="en-US"/>
              <a:t>‹#›</a:t>
            </a:fld>
            <a:endParaRPr altLang="zh-CN"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70" name=""/>
        <p:cNvGrpSpPr/>
        <p:nvPr/>
      </p:nvGrpSpPr>
      <p:grpSpPr>
        <a:xfrm>
          <a:off x="0" y="0"/>
          <a:ext cx="0" cy="0"/>
          <a:chOff x="0" y="0"/>
          <a:chExt cx="0" cy="0"/>
        </a:xfrm>
      </p:grpSpPr>
      <p:sp>
        <p:nvSpPr>
          <p:cNvPr id="1048722" name="Header Placeholder 1"/>
          <p:cNvSpPr>
            <a:spLocks noGrp="1"/>
          </p:cNvSpPr>
          <p:nvPr>
            <p:ph type="hdr" sz="quarter"/>
          </p:nvPr>
        </p:nvSpPr>
        <p:spPr>
          <a:xfrm>
            <a:off x="0" y="0"/>
            <a:ext cx="2971800" cy="458788"/>
          </a:xfrm>
          <a:prstGeom prst="rect"/>
        </p:spPr>
        <p:txBody>
          <a:bodyPr bIns="45720" lIns="91440" rIns="91440" rtlCol="0" tIns="45720" vert="horz"/>
          <a:lstStyle>
            <a:lvl1pPr algn="l" eaLnBrk="1" fontAlgn="auto" hangingPunct="1">
              <a:spcBef>
                <a:spcPts val="0"/>
              </a:spcBef>
              <a:spcAft>
                <a:spcPts val="0"/>
              </a:spcAft>
              <a:defRPr sz="1200">
                <a:latin typeface="+mn-lt"/>
              </a:defRPr>
            </a:lvl1pPr>
          </a:lstStyle>
          <a:p>
            <a:endParaRPr lang="en-US"/>
          </a:p>
        </p:txBody>
      </p:sp>
      <p:sp>
        <p:nvSpPr>
          <p:cNvPr id="1048723" name="Date Placeholder 2"/>
          <p:cNvSpPr>
            <a:spLocks noGrp="1"/>
          </p:cNvSpPr>
          <p:nvPr>
            <p:ph type="dt" idx="1"/>
          </p:nvPr>
        </p:nvSpPr>
        <p:spPr>
          <a:xfrm>
            <a:off x="3884613" y="0"/>
            <a:ext cx="2971800" cy="458788"/>
          </a:xfrm>
          <a:prstGeom prst="rect"/>
        </p:spPr>
        <p:txBody>
          <a:bodyPr bIns="45720" lIns="91440" rIns="91440" rtlCol="0" tIns="45720" vert="horz"/>
          <a:lstStyle>
            <a:lvl1pPr algn="r" eaLnBrk="1" fontAlgn="auto" hangingPunct="1">
              <a:spcBef>
                <a:spcPts val="0"/>
              </a:spcBef>
              <a:spcAft>
                <a:spcPts val="0"/>
              </a:spcAft>
              <a:defRPr sz="1200">
                <a:latin typeface="+mn-lt"/>
              </a:defRPr>
            </a:lvl1pPr>
          </a:lstStyle>
          <a:p>
            <a:fld id="{B28455F5-E222-4651-B6A0-98F0BDFE65AC}" type="datetimeFigureOut">
              <a:rPr lang="en-US"/>
              <a:t>12/3/2024</a:t>
            </a:fld>
            <a:endParaRPr lang="en-US"/>
          </a:p>
        </p:txBody>
      </p:sp>
      <p:sp>
        <p:nvSpPr>
          <p:cNvPr id="104872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pPr lvl="0"/>
            <a:endParaRPr lang="en-US" noProof="0"/>
          </a:p>
        </p:txBody>
      </p:sp>
      <p:sp>
        <p:nvSpPr>
          <p:cNvPr id="104872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2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eaLnBrk="1" fontAlgn="auto" hangingPunct="1">
              <a:spcBef>
                <a:spcPts val="0"/>
              </a:spcBef>
              <a:spcAft>
                <a:spcPts val="0"/>
              </a:spcAft>
              <a:defRPr sz="1200">
                <a:latin typeface="+mn-lt"/>
              </a:defRPr>
            </a:lvl1pPr>
          </a:lstStyle>
          <a:p>
            <a:endParaRPr lang="en-US"/>
          </a:p>
        </p:txBody>
      </p:sp>
      <p:sp>
        <p:nvSpPr>
          <p:cNvPr id="1048727" name="Slide Number Placeholder 6"/>
          <p:cNvSpPr>
            <a:spLocks noGrp="1"/>
          </p:cNvSpPr>
          <p:nvPr>
            <p:ph type="sldNum" sz="quarter" idx="5"/>
          </p:nvPr>
        </p:nvSpPr>
        <p:spPr>
          <a:xfrm>
            <a:off x="3884613" y="8685213"/>
            <a:ext cx="2971800" cy="458787"/>
          </a:xfrm>
          <a:prstGeom prst="rect"/>
        </p:spPr>
        <p:txBody>
          <a:bodyPr anchor="b" anchorCtr="0" bIns="45720" compatLnSpc="1" lIns="91440" numCol="1" rIns="91440" tIns="45720" vert="horz" wrap="square"/>
          <a:lstStyle>
            <a:lvl1pPr algn="r" eaLnBrk="1" hangingPunct="1">
              <a:defRPr sz="1200">
                <a:latin typeface="Century Gothic" panose="020B0502020202020204" pitchFamily="34" charset="0"/>
              </a:defRPr>
            </a:lvl1pPr>
          </a:lstStyle>
          <a:p>
            <a:fld id="{23D18D97-1FF1-4EEC-B18F-2DD778B6D415}" type="slidenum">
              <a:rPr altLang="zh-CN" lang="en-US"/>
              <a:t>‹#›</a:t>
            </a:fld>
            <a:endParaRPr altLang="zh-CN" lang="en-US"/>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1200" kern="1200">
        <a:solidFill>
          <a:schemeClr val="tx1"/>
        </a:solidFill>
        <a:latin typeface="+mn-lt"/>
        <a:ea typeface="+mn-ea"/>
        <a:cs typeface="+mn-cs"/>
      </a:defRPr>
    </a:lvl1pPr>
    <a:lvl2pPr algn="l" eaLnBrk="0" fontAlgn="base" hangingPunct="0" marL="457200" rtl="0">
      <a:spcBef>
        <a:spcPct val="30000"/>
      </a:spcBef>
      <a:spcAft>
        <a:spcPct val="0"/>
      </a:spcAft>
      <a:defRPr sz="1200" kern="1200">
        <a:solidFill>
          <a:schemeClr val="tx1"/>
        </a:solidFill>
        <a:latin typeface="+mn-lt"/>
        <a:ea typeface="+mn-ea"/>
        <a:cs typeface="+mn-cs"/>
      </a:defRPr>
    </a:lvl2pPr>
    <a:lvl3pPr algn="l" eaLnBrk="0" fontAlgn="base" hangingPunct="0" marL="914400" rtl="0">
      <a:spcBef>
        <a:spcPct val="30000"/>
      </a:spcBef>
      <a:spcAft>
        <a:spcPct val="0"/>
      </a:spcAft>
      <a:defRPr sz="1200" kern="1200">
        <a:solidFill>
          <a:schemeClr val="tx1"/>
        </a:solidFill>
        <a:latin typeface="+mn-lt"/>
        <a:ea typeface="+mn-ea"/>
        <a:cs typeface="+mn-cs"/>
      </a:defRPr>
    </a:lvl3pPr>
    <a:lvl4pPr algn="l" eaLnBrk="0" fontAlgn="base" hangingPunct="0" marL="1371600" rtl="0">
      <a:spcBef>
        <a:spcPct val="30000"/>
      </a:spcBef>
      <a:spcAft>
        <a:spcPct val="0"/>
      </a:spcAft>
      <a:defRPr sz="1200" kern="1200">
        <a:solidFill>
          <a:schemeClr val="tx1"/>
        </a:solidFill>
        <a:latin typeface="+mn-lt"/>
        <a:ea typeface="+mn-ea"/>
        <a:cs typeface="+mn-cs"/>
      </a:defRPr>
    </a:lvl4pPr>
    <a:lvl5pPr algn="l" eaLnBrk="0" fontAlgn="base" hangingPunct="0" marL="1828800" rtl="0">
      <a:spcBef>
        <a:spcPct val="30000"/>
      </a:spcBef>
      <a:spcAft>
        <a:spcPct val="0"/>
      </a:spcAft>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6" name="Slide Image Placeholder 1"/>
          <p:cNvSpPr>
            <a:spLocks noChangeAspect="1" noRot="1" noGrp="1" noChangeArrowheads="1" noTextEdit="1"/>
          </p:cNvSpPr>
          <p:nvPr>
            <p:ph type="sldImg" idx="4294967295"/>
          </p:nvPr>
        </p:nvSpPr>
        <p:spPr bwMode="auto">
          <a:noFill/>
          <a:ln>
            <a:solidFill>
              <a:srgbClr val="000000"/>
            </a:solidFill>
            <a:miter lim="800000"/>
          </a:ln>
        </p:spPr>
      </p:sp>
      <p:sp>
        <p:nvSpPr>
          <p:cNvPr id="1048597" name="Notes Placeholder 2"/>
          <p:cNvSpPr>
            <a:spLocks noGrp="1" noChangeArrowheads="1"/>
          </p:cNvSpPr>
          <p:nvPr>
            <p:ph type="body" idx="4294967295"/>
          </p:nvPr>
        </p:nvSpPr>
        <p:spPr bwMode="auto">
          <a:noFill/>
        </p:spPr>
        <p:txBody>
          <a:bodyPr anchor="t" anchorCtr="0" compatLnSpc="1" numCol="1" wrap="square"/>
          <a:p>
            <a:pPr eaLnBrk="1" hangingPunct="1">
              <a:spcBef>
                <a:spcPct val="0"/>
              </a:spcBef>
            </a:pPr>
            <a:endParaRPr altLang="en-US" lang="en-IN"/>
          </a:p>
        </p:txBody>
      </p:sp>
      <p:sp>
        <p:nvSpPr>
          <p:cNvPr id="1048598" name="Slide Number Placeholder 3"/>
          <p:cNvSpPr>
            <a:spLocks noGrp="1" noChangeArrowheads="1"/>
          </p:cNvSpPr>
          <p:nvPr>
            <p:ph type="sldNum" sz="quarter" idx="5"/>
          </p:nvPr>
        </p:nvSpPr>
        <p:spPr bwMode="auto">
          <a:noFill/>
        </p:spPr>
        <p:txBody>
          <a:bodyPr/>
          <a:lstStyle>
            <a:lvl1pPr>
              <a:defRPr sz="1200">
                <a:solidFill>
                  <a:schemeClr val="tx1"/>
                </a:solidFill>
                <a:latin typeface="Century Gothic" panose="020B0502020202020204" pitchFamily="34" charset="0"/>
              </a:defRPr>
            </a:lvl1pPr>
            <a:lvl2pPr indent="-285750" marL="742950">
              <a:defRPr sz="1200">
                <a:solidFill>
                  <a:schemeClr val="tx1"/>
                </a:solidFill>
                <a:latin typeface="Century Gothic" panose="020B0502020202020204" pitchFamily="34" charset="0"/>
              </a:defRPr>
            </a:lvl2pPr>
            <a:lvl3pPr indent="-228600" marL="1143000">
              <a:defRPr sz="1200">
                <a:solidFill>
                  <a:schemeClr val="tx1"/>
                </a:solidFill>
                <a:latin typeface="Century Gothic" panose="020B0502020202020204" pitchFamily="34" charset="0"/>
              </a:defRPr>
            </a:lvl3pPr>
            <a:lvl4pPr indent="-228600" marL="1600200">
              <a:defRPr sz="1200">
                <a:solidFill>
                  <a:schemeClr val="tx1"/>
                </a:solidFill>
                <a:latin typeface="Century Gothic" panose="020B0502020202020204" pitchFamily="34" charset="0"/>
              </a:defRPr>
            </a:lvl4pPr>
            <a:lvl5pPr indent="-228600" marL="2057400">
              <a:defRPr sz="1200">
                <a:solidFill>
                  <a:schemeClr val="tx1"/>
                </a:solidFill>
                <a:latin typeface="Century Gothic" panose="020B0502020202020204" pitchFamily="34" charset="0"/>
              </a:defRPr>
            </a:lvl5pPr>
            <a:lvl6pPr eaLnBrk="0" fontAlgn="base" hangingPunct="0" indent="-228600" marL="2514600">
              <a:spcBef>
                <a:spcPct val="30000"/>
              </a:spcBef>
              <a:spcAft>
                <a:spcPct val="0"/>
              </a:spcAft>
              <a:defRPr sz="1200">
                <a:solidFill>
                  <a:schemeClr val="tx1"/>
                </a:solidFill>
                <a:latin typeface="Century Gothic" panose="020B0502020202020204" pitchFamily="34" charset="0"/>
              </a:defRPr>
            </a:lvl6pPr>
            <a:lvl7pPr eaLnBrk="0" fontAlgn="base" hangingPunct="0" indent="-228600" marL="2971800">
              <a:spcBef>
                <a:spcPct val="30000"/>
              </a:spcBef>
              <a:spcAft>
                <a:spcPct val="0"/>
              </a:spcAft>
              <a:defRPr sz="1200">
                <a:solidFill>
                  <a:schemeClr val="tx1"/>
                </a:solidFill>
                <a:latin typeface="Century Gothic" panose="020B0502020202020204" pitchFamily="34" charset="0"/>
              </a:defRPr>
            </a:lvl7pPr>
            <a:lvl8pPr eaLnBrk="0" fontAlgn="base" hangingPunct="0" indent="-228600" marL="3429000">
              <a:spcBef>
                <a:spcPct val="30000"/>
              </a:spcBef>
              <a:spcAft>
                <a:spcPct val="0"/>
              </a:spcAft>
              <a:defRPr sz="1200">
                <a:solidFill>
                  <a:schemeClr val="tx1"/>
                </a:solidFill>
                <a:latin typeface="Century Gothic" panose="020B0502020202020204" pitchFamily="34" charset="0"/>
              </a:defRPr>
            </a:lvl8pPr>
            <a:lvl9pPr eaLnBrk="0" fontAlgn="base" hangingPunct="0" indent="-228600" marL="3886200">
              <a:spcBef>
                <a:spcPct val="30000"/>
              </a:spcBef>
              <a:spcAft>
                <a:spcPct val="0"/>
              </a:spcAft>
              <a:defRPr sz="1200">
                <a:solidFill>
                  <a:schemeClr val="tx1"/>
                </a:solidFill>
                <a:latin typeface="Century Gothic" panose="020B0502020202020204" pitchFamily="34" charset="0"/>
              </a:defRPr>
            </a:lvl9pPr>
          </a:lstStyle>
          <a:p>
            <a:fld id="{1C73C73E-16E2-40C7-BF23-25AECDD3EF5E}" type="slidenum">
              <a:rPr altLang="en-US" lang="en-IN"/>
              <a:t>1</a:t>
            </a:fld>
            <a:endParaRPr altLang="en-US"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8" name="Slide Image Placeholder 1"/>
          <p:cNvSpPr>
            <a:spLocks noChangeAspect="1" noRot="1" noGrp="1" noChangeArrowheads="1" noTextEdit="1"/>
          </p:cNvSpPr>
          <p:nvPr>
            <p:ph type="sldImg" idx="4294967295"/>
          </p:nvPr>
        </p:nvSpPr>
        <p:spPr bwMode="auto">
          <a:noFill/>
          <a:ln>
            <a:solidFill>
              <a:srgbClr val="000000"/>
            </a:solidFill>
            <a:miter lim="800000"/>
          </a:ln>
        </p:spPr>
      </p:sp>
      <p:sp>
        <p:nvSpPr>
          <p:cNvPr id="1048609" name="Notes Placeholder 2"/>
          <p:cNvSpPr>
            <a:spLocks noGrp="1" noChangeArrowheads="1"/>
          </p:cNvSpPr>
          <p:nvPr>
            <p:ph type="body" idx="4294967295"/>
          </p:nvPr>
        </p:nvSpPr>
        <p:spPr bwMode="auto">
          <a:noFill/>
        </p:spPr>
        <p:txBody>
          <a:bodyPr anchor="t" anchorCtr="0" compatLnSpc="1" numCol="1" wrap="square"/>
          <a:p>
            <a:pPr eaLnBrk="1" hangingPunct="1">
              <a:spcBef>
                <a:spcPct val="0"/>
              </a:spcBef>
            </a:pPr>
            <a:endParaRPr altLang="en-US" lang="en-IN"/>
          </a:p>
        </p:txBody>
      </p:sp>
      <p:sp>
        <p:nvSpPr>
          <p:cNvPr id="1048610" name="Slide Number Placeholder 3"/>
          <p:cNvSpPr>
            <a:spLocks noGrp="1" noChangeArrowheads="1"/>
          </p:cNvSpPr>
          <p:nvPr>
            <p:ph type="sldNum" sz="quarter" idx="5"/>
          </p:nvPr>
        </p:nvSpPr>
        <p:spPr bwMode="auto">
          <a:noFill/>
        </p:spPr>
        <p:txBody>
          <a:bodyPr/>
          <a:lstStyle>
            <a:lvl1pPr>
              <a:defRPr sz="1200">
                <a:solidFill>
                  <a:schemeClr val="tx1"/>
                </a:solidFill>
                <a:latin typeface="Century Gothic" panose="020B0502020202020204" pitchFamily="34" charset="0"/>
              </a:defRPr>
            </a:lvl1pPr>
            <a:lvl2pPr indent="-285750" marL="742950">
              <a:defRPr sz="1200">
                <a:solidFill>
                  <a:schemeClr val="tx1"/>
                </a:solidFill>
                <a:latin typeface="Century Gothic" panose="020B0502020202020204" pitchFamily="34" charset="0"/>
              </a:defRPr>
            </a:lvl2pPr>
            <a:lvl3pPr indent="-228600" marL="1143000">
              <a:defRPr sz="1200">
                <a:solidFill>
                  <a:schemeClr val="tx1"/>
                </a:solidFill>
                <a:latin typeface="Century Gothic" panose="020B0502020202020204" pitchFamily="34" charset="0"/>
              </a:defRPr>
            </a:lvl3pPr>
            <a:lvl4pPr indent="-228600" marL="1600200">
              <a:defRPr sz="1200">
                <a:solidFill>
                  <a:schemeClr val="tx1"/>
                </a:solidFill>
                <a:latin typeface="Century Gothic" panose="020B0502020202020204" pitchFamily="34" charset="0"/>
              </a:defRPr>
            </a:lvl4pPr>
            <a:lvl5pPr indent="-228600" marL="2057400">
              <a:defRPr sz="1200">
                <a:solidFill>
                  <a:schemeClr val="tx1"/>
                </a:solidFill>
                <a:latin typeface="Century Gothic" panose="020B0502020202020204" pitchFamily="34" charset="0"/>
              </a:defRPr>
            </a:lvl5pPr>
            <a:lvl6pPr eaLnBrk="0" fontAlgn="base" hangingPunct="0" indent="-228600" marL="2514600">
              <a:spcBef>
                <a:spcPct val="30000"/>
              </a:spcBef>
              <a:spcAft>
                <a:spcPct val="0"/>
              </a:spcAft>
              <a:defRPr sz="1200">
                <a:solidFill>
                  <a:schemeClr val="tx1"/>
                </a:solidFill>
                <a:latin typeface="Century Gothic" panose="020B0502020202020204" pitchFamily="34" charset="0"/>
              </a:defRPr>
            </a:lvl6pPr>
            <a:lvl7pPr eaLnBrk="0" fontAlgn="base" hangingPunct="0" indent="-228600" marL="2971800">
              <a:spcBef>
                <a:spcPct val="30000"/>
              </a:spcBef>
              <a:spcAft>
                <a:spcPct val="0"/>
              </a:spcAft>
              <a:defRPr sz="1200">
                <a:solidFill>
                  <a:schemeClr val="tx1"/>
                </a:solidFill>
                <a:latin typeface="Century Gothic" panose="020B0502020202020204" pitchFamily="34" charset="0"/>
              </a:defRPr>
            </a:lvl7pPr>
            <a:lvl8pPr eaLnBrk="0" fontAlgn="base" hangingPunct="0" indent="-228600" marL="3429000">
              <a:spcBef>
                <a:spcPct val="30000"/>
              </a:spcBef>
              <a:spcAft>
                <a:spcPct val="0"/>
              </a:spcAft>
              <a:defRPr sz="1200">
                <a:solidFill>
                  <a:schemeClr val="tx1"/>
                </a:solidFill>
                <a:latin typeface="Century Gothic" panose="020B0502020202020204" pitchFamily="34" charset="0"/>
              </a:defRPr>
            </a:lvl8pPr>
            <a:lvl9pPr eaLnBrk="0" fontAlgn="base" hangingPunct="0" indent="-228600" marL="3886200">
              <a:spcBef>
                <a:spcPct val="30000"/>
              </a:spcBef>
              <a:spcAft>
                <a:spcPct val="0"/>
              </a:spcAft>
              <a:defRPr sz="1200">
                <a:solidFill>
                  <a:schemeClr val="tx1"/>
                </a:solidFill>
                <a:latin typeface="Century Gothic" panose="020B0502020202020204" pitchFamily="34" charset="0"/>
              </a:defRPr>
            </a:lvl9pPr>
          </a:lstStyle>
          <a:p>
            <a:fld id="{3628D5EF-EC50-4BAB-8B21-DD3AE7F57A59}" type="slidenum">
              <a:rPr altLang="en-US" lang="en-US"/>
              <a:t>2</a:t>
            </a:fld>
            <a:endParaRPr altLang="en-US"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blipFill rotWithShape="0" dpi="0">
          <a:blip xmlns:r="http://schemas.openxmlformats.org/officeDocument/2006/relationships" r:embed="rId1"/>
          <a:srcRect/>
          <a:stretch>
            <a:fillRect/>
          </a:stretch>
        </a:blipFill>
        <a:effectLst/>
      </p:bgPr>
    </p:bg>
    <p:spTree>
      <p:nvGrpSpPr>
        <p:cNvPr id="26" name=""/>
        <p:cNvGrpSpPr/>
        <p:nvPr/>
      </p:nvGrpSpPr>
      <p:grpSpPr>
        <a:xfrm>
          <a:off x="0" y="0"/>
          <a:ext cx="0" cy="0"/>
          <a:chOff x="0" y="0"/>
          <a:chExt cx="0" cy="0"/>
        </a:xfrm>
      </p:grpSpPr>
      <p:sp>
        <p:nvSpPr>
          <p:cNvPr id="1048583" name="Rectangle 3"/>
          <p:cNvSpPr/>
          <p:nvPr/>
        </p:nvSpPr>
        <p:spPr>
          <a:xfrm>
            <a:off x="0" y="0"/>
            <a:ext cx="12192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p>
            <a:pPr algn="ctr" eaLnBrk="1" hangingPunct="1"/>
            <a:endParaRPr lang="en-US"/>
          </a:p>
        </p:txBody>
      </p:sp>
      <p:sp useBgFill="1">
        <p:nvSpPr>
          <p:cNvPr id="1048584" name="Rounded Rectangle 12"/>
          <p:cNvSpPr/>
          <p:nvPr/>
        </p:nvSpPr>
        <p:spPr>
          <a:xfrm>
            <a:off x="87313"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hangingPunct="1"/>
            <a:endParaRPr lang="en-US"/>
          </a:p>
        </p:txBody>
      </p:sp>
      <p:sp>
        <p:nvSpPr>
          <p:cNvPr id="1048585" name="Rectangle 5"/>
          <p:cNvSpPr/>
          <p:nvPr/>
        </p:nvSpPr>
        <p:spPr>
          <a:xfrm>
            <a:off x="84138" y="1449388"/>
            <a:ext cx="12028487" cy="1527175"/>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a:endParaRPr lang="en-US"/>
          </a:p>
        </p:txBody>
      </p:sp>
      <p:sp>
        <p:nvSpPr>
          <p:cNvPr id="1048586" name="Rectangle 6"/>
          <p:cNvSpPr/>
          <p:nvPr/>
        </p:nvSpPr>
        <p:spPr>
          <a:xfrm>
            <a:off x="84138" y="1397000"/>
            <a:ext cx="12028487" cy="120650"/>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a:endParaRPr lang="en-US"/>
          </a:p>
        </p:txBody>
      </p:sp>
      <p:sp>
        <p:nvSpPr>
          <p:cNvPr id="1048587" name="Rectangle 9"/>
          <p:cNvSpPr/>
          <p:nvPr/>
        </p:nvSpPr>
        <p:spPr>
          <a:xfrm>
            <a:off x="84138" y="2976563"/>
            <a:ext cx="12028487" cy="111125"/>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a:endParaRPr lang="en-US"/>
          </a:p>
        </p:txBody>
      </p:sp>
      <p:sp>
        <p:nvSpPr>
          <p:cNvPr id="1048588" name="Subtitle 8"/>
          <p:cNvSpPr>
            <a:spLocks noGrp="1"/>
          </p:cNvSpPr>
          <p:nvPr>
            <p:ph type="subTitle" idx="1"/>
          </p:nvPr>
        </p:nvSpPr>
        <p:spPr>
          <a:xfrm>
            <a:off x="1727200" y="3200400"/>
            <a:ext cx="8534400" cy="1600200"/>
          </a:xfrm>
        </p:spPr>
        <p:txBody>
          <a:bodyPr/>
          <a:lstStyle>
            <a:lvl1pPr algn="ctr" indent="0" marL="0">
              <a:buNone/>
              <a:defRPr sz="26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p>
        </p:txBody>
      </p:sp>
      <p:sp>
        <p:nvSpPr>
          <p:cNvPr id="1048589" name="Title 7"/>
          <p:cNvSpPr>
            <a:spLocks noGrp="1"/>
          </p:cNvSpPr>
          <p:nvPr>
            <p:ph type="ctrTitle"/>
          </p:nvPr>
        </p:nvSpPr>
        <p:spPr>
          <a:xfrm>
            <a:off x="609600" y="1505931"/>
            <a:ext cx="10972800" cy="1470025"/>
          </a:xfrm>
        </p:spPr>
        <p:txBody>
          <a:bodyPr anchor="ctr"/>
          <a:lstStyle>
            <a:lvl1pPr algn="ctr">
              <a:defRPr dirty="0" lang="en-US">
                <a:solidFill>
                  <a:srgbClr val="FFFFFF"/>
                </a:solidFill>
              </a:defRPr>
            </a:lvl1pPr>
          </a:lstStyle>
          <a:p>
            <a:r>
              <a:rPr lang="en-US"/>
              <a:t>Click to edit Master title style</a:t>
            </a:r>
          </a:p>
        </p:txBody>
      </p:sp>
      <p:sp>
        <p:nvSpPr>
          <p:cNvPr id="1048590" name="Date Placeholder 27"/>
          <p:cNvSpPr>
            <a:spLocks noGrp="1"/>
          </p:cNvSpPr>
          <p:nvPr>
            <p:ph type="dt" sz="half" idx="10"/>
          </p:nvPr>
        </p:nvSpPr>
        <p:spPr/>
        <p:txBody>
          <a:bodyPr/>
          <a:p>
            <a:fld id="{E9E0E2ED-FA25-45BC-BA87-0C5CB0F6DB49}" type="datetime1">
              <a:rPr lang="en-US"/>
              <a:t>12/3/2024</a:t>
            </a:fld>
            <a:endParaRPr lang="en-US"/>
          </a:p>
        </p:txBody>
      </p:sp>
      <p:sp>
        <p:nvSpPr>
          <p:cNvPr id="1048591" name="Footer Placeholder 16"/>
          <p:cNvSpPr>
            <a:spLocks noGrp="1"/>
          </p:cNvSpPr>
          <p:nvPr>
            <p:ph type="ftr" sz="quarter" idx="11"/>
          </p:nvPr>
        </p:nvSpPr>
        <p:spPr/>
        <p:txBody>
          <a:bodyPr/>
          <a:p>
            <a:r>
              <a:rPr lang="en-US"/>
              <a:t>Zeroth Review</a:t>
            </a:r>
          </a:p>
        </p:txBody>
      </p:sp>
      <p:sp>
        <p:nvSpPr>
          <p:cNvPr id="1048592" name="Slide Number Placeholder 28"/>
          <p:cNvSpPr>
            <a:spLocks noGrp="1"/>
          </p:cNvSpPr>
          <p:nvPr>
            <p:ph type="sldNum" sz="quarter" idx="12"/>
          </p:nvPr>
        </p:nvSpPr>
        <p:spPr/>
        <p:txBody>
          <a:bodyPr/>
          <a:p>
            <a:fld id="{C6FACDE9-83C6-4E22-AA02-B7CDAC1FB5A6}" type="slidenum">
              <a:rPr altLang="zh-CN" lang="en-US"/>
              <a:t>‹#›</a:t>
            </a:fld>
            <a:endParaRPr altLang="zh-CN" lang="en-US"/>
          </a:p>
        </p:txBody>
      </p:sp>
    </p:spTree>
  </p:cSld>
  <p:clrMapOvr>
    <a:overrideClrMapping accent1="accent1" accent2="accent2" accent3="accent3" accent4="accent4" accent5="accent5" accent6="accent6" bg1="lt1" bg2="lt2" tx1="dk1" tx2="dk2"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5" name=""/>
        <p:cNvGrpSpPr/>
        <p:nvPr/>
      </p:nvGrpSpPr>
      <p:grpSpPr>
        <a:xfrm>
          <a:off x="0" y="0"/>
          <a:ext cx="0" cy="0"/>
          <a:chOff x="0" y="0"/>
          <a:chExt cx="0" cy="0"/>
        </a:xfrm>
      </p:grpSpPr>
      <p:sp>
        <p:nvSpPr>
          <p:cNvPr id="1048688" name="Title 1"/>
          <p:cNvSpPr>
            <a:spLocks noGrp="1"/>
          </p:cNvSpPr>
          <p:nvPr>
            <p:ph type="title"/>
          </p:nvPr>
        </p:nvSpPr>
        <p:spPr/>
        <p:txBody>
          <a:bodyPr/>
          <a:p>
            <a:r>
              <a:rPr lang="en-US"/>
              <a:t>Click to edit Master title style</a:t>
            </a:r>
          </a:p>
        </p:txBody>
      </p:sp>
      <p:sp>
        <p:nvSpPr>
          <p:cNvPr id="104868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0" name="Date Placeholder 13"/>
          <p:cNvSpPr>
            <a:spLocks noGrp="1"/>
          </p:cNvSpPr>
          <p:nvPr>
            <p:ph type="dt" sz="half" idx="10"/>
          </p:nvPr>
        </p:nvSpPr>
        <p:spPr/>
        <p:txBody>
          <a:bodyPr/>
          <a:p>
            <a:fld id="{2FAAC00B-0B29-44B3-A3DB-BF9FD923A612}" type="datetime1">
              <a:rPr lang="en-US"/>
              <a:t>12/3/2024</a:t>
            </a:fld>
            <a:endParaRPr lang="en-US"/>
          </a:p>
        </p:txBody>
      </p:sp>
      <p:sp>
        <p:nvSpPr>
          <p:cNvPr id="1048691" name="Footer Placeholder 2"/>
          <p:cNvSpPr>
            <a:spLocks noGrp="1"/>
          </p:cNvSpPr>
          <p:nvPr>
            <p:ph type="ftr" sz="quarter" idx="11"/>
          </p:nvPr>
        </p:nvSpPr>
        <p:spPr/>
        <p:txBody>
          <a:bodyPr/>
          <a:p>
            <a:r>
              <a:rPr lang="en-US"/>
              <a:t>Zeroth Review</a:t>
            </a:r>
          </a:p>
        </p:txBody>
      </p:sp>
      <p:sp>
        <p:nvSpPr>
          <p:cNvPr id="1048692" name="Slide Number Placeholder 22"/>
          <p:cNvSpPr>
            <a:spLocks noGrp="1"/>
          </p:cNvSpPr>
          <p:nvPr>
            <p:ph type="sldNum" sz="quarter" idx="12"/>
          </p:nvPr>
        </p:nvSpPr>
        <p:spPr/>
        <p:txBody>
          <a:bodyPr/>
          <a:p>
            <a:fld id="{D04B2884-ED21-4CD0-BAB2-67A6833A628C}" type="slidenum">
              <a:rPr altLang="zh-CN" lang="en-US"/>
              <a:t>‹#›</a:t>
            </a:fld>
            <a:endParaRPr altLang="zh-CN"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3" name=""/>
        <p:cNvGrpSpPr/>
        <p:nvPr/>
      </p:nvGrpSpPr>
      <p:grpSpPr>
        <a:xfrm>
          <a:off x="0" y="0"/>
          <a:ext cx="0" cy="0"/>
          <a:chOff x="0" y="0"/>
          <a:chExt cx="0" cy="0"/>
        </a:xfrm>
      </p:grpSpPr>
      <p:sp>
        <p:nvSpPr>
          <p:cNvPr id="1048674" name="Vertical Title 1"/>
          <p:cNvSpPr>
            <a:spLocks noGrp="1"/>
          </p:cNvSpPr>
          <p:nvPr>
            <p:ph type="title" orient="vert"/>
          </p:nvPr>
        </p:nvSpPr>
        <p:spPr>
          <a:xfrm>
            <a:off x="8839200" y="274642"/>
            <a:ext cx="2682240" cy="5851525"/>
          </a:xfrm>
        </p:spPr>
        <p:txBody>
          <a:bodyPr vert="eaVert"/>
          <a:p>
            <a:r>
              <a:rPr lang="en-US"/>
              <a:t>Click to edit Master title style</a:t>
            </a:r>
          </a:p>
        </p:txBody>
      </p:sp>
      <p:sp>
        <p:nvSpPr>
          <p:cNvPr id="1048675" name="Vertical Text Placeholder 2"/>
          <p:cNvSpPr>
            <a:spLocks noGrp="1"/>
          </p:cNvSpPr>
          <p:nvPr>
            <p:ph type="body" orient="vert" idx="1"/>
          </p:nvPr>
        </p:nvSpPr>
        <p:spPr>
          <a:xfrm>
            <a:off x="1219200" y="274641"/>
            <a:ext cx="7416800" cy="58515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Date Placeholder 13"/>
          <p:cNvSpPr>
            <a:spLocks noGrp="1"/>
          </p:cNvSpPr>
          <p:nvPr>
            <p:ph type="dt" sz="half" idx="10"/>
          </p:nvPr>
        </p:nvSpPr>
        <p:spPr/>
        <p:txBody>
          <a:bodyPr/>
          <a:p>
            <a:fld id="{7197FE50-57D5-484D-9E4F-FFC059A4636C}" type="datetime1">
              <a:rPr lang="en-US"/>
              <a:t>12/3/2024</a:t>
            </a:fld>
            <a:endParaRPr lang="en-US"/>
          </a:p>
        </p:txBody>
      </p:sp>
      <p:sp>
        <p:nvSpPr>
          <p:cNvPr id="1048677" name="Footer Placeholder 2"/>
          <p:cNvSpPr>
            <a:spLocks noGrp="1"/>
          </p:cNvSpPr>
          <p:nvPr>
            <p:ph type="ftr" sz="quarter" idx="11"/>
          </p:nvPr>
        </p:nvSpPr>
        <p:spPr/>
        <p:txBody>
          <a:bodyPr/>
          <a:p>
            <a:r>
              <a:rPr lang="en-US"/>
              <a:t>Zeroth Review</a:t>
            </a:r>
          </a:p>
        </p:txBody>
      </p:sp>
      <p:sp>
        <p:nvSpPr>
          <p:cNvPr id="1048678" name="Slide Number Placeholder 22"/>
          <p:cNvSpPr>
            <a:spLocks noGrp="1"/>
          </p:cNvSpPr>
          <p:nvPr>
            <p:ph type="sldNum" sz="quarter" idx="12"/>
          </p:nvPr>
        </p:nvSpPr>
        <p:spPr/>
        <p:txBody>
          <a:bodyPr/>
          <a:p>
            <a:fld id="{7873DAE9-6CC3-4F9A-AAAC-3B93F345A9DE}" type="slidenum">
              <a:rPr altLang="zh-CN" lang="en-US"/>
              <a:t>‹#›</a:t>
            </a:fld>
            <a:endParaRPr altLang="zh-CN" 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62" name=""/>
        <p:cNvGrpSpPr/>
        <p:nvPr/>
      </p:nvGrpSpPr>
      <p:grpSpPr>
        <a:xfrm>
          <a:off x="0" y="0"/>
          <a:ext cx="0" cy="0"/>
          <a:chOff x="0" y="0"/>
          <a:chExt cx="0" cy="0"/>
        </a:xfrm>
      </p:grpSpPr>
      <p:sp>
        <p:nvSpPr>
          <p:cNvPr id="1048670" name="标题 1"/>
          <p:cNvSpPr>
            <a:spLocks noGrp="1"/>
          </p:cNvSpPr>
          <p:nvPr>
            <p:ph type="title" hasCustomPrompt="1"/>
            <p:custDataLst>
              <p:tags r:id="rId1"/>
            </p:custDataLst>
          </p:nvPr>
        </p:nvSpPr>
        <p:spPr>
          <a:xfrm>
            <a:off x="696000" y="392965"/>
            <a:ext cx="10800000" cy="705600"/>
          </a:xfrm>
        </p:spPr>
        <p:txBody>
          <a:bodyPr bIns="0" lIns="0" rIns="0" tIns="0" wrap="square">
            <a:normAutofit/>
          </a:bodyPr>
          <a:lstStyle>
            <a:lvl1pPr algn="l" fontAlgn="base">
              <a:defRPr sz="3200">
                <a:solidFill>
                  <a:schemeClr val="tx1"/>
                </a:solidFill>
                <a:latin typeface="+mj-lt"/>
              </a:defRPr>
            </a:lvl1pPr>
          </a:lstStyle>
          <a:p>
            <a:r>
              <a:rPr dirty="0" lang="en-US"/>
              <a:t>Click to add title</a:t>
            </a:r>
          </a:p>
        </p:txBody>
      </p:sp>
      <p:sp>
        <p:nvSpPr>
          <p:cNvPr id="1048671" name="日期占位符 2"/>
          <p:cNvSpPr>
            <a:spLocks noGrp="1"/>
          </p:cNvSpPr>
          <p:nvPr>
            <p:ph type="dt" sz="half" idx="10"/>
            <p:custDataLst>
              <p:tags r:id="rId2"/>
            </p:custDataLst>
          </p:nvPr>
        </p:nvSpPr>
        <p:spPr/>
        <p:txBody>
          <a:bodyPr wrap="square">
            <a:normAutofit/>
          </a:bodyPr>
          <a:p>
            <a:r>
              <a:rPr lang="en-US"/>
              <a:t>Date Area</a:t>
            </a:r>
          </a:p>
        </p:txBody>
      </p:sp>
      <p:sp>
        <p:nvSpPr>
          <p:cNvPr id="1048672" name="页脚占位符 3"/>
          <p:cNvSpPr>
            <a:spLocks noGrp="1"/>
          </p:cNvSpPr>
          <p:nvPr>
            <p:ph type="ftr" sz="quarter" idx="11"/>
            <p:custDataLst>
              <p:tags r:id="rId3"/>
            </p:custDataLst>
          </p:nvPr>
        </p:nvSpPr>
        <p:spPr/>
        <p:txBody>
          <a:bodyPr/>
          <a:p>
            <a:endParaRPr dirty="0" lang="en-US"/>
          </a:p>
        </p:txBody>
      </p:sp>
      <p:sp>
        <p:nvSpPr>
          <p:cNvPr id="1048673" name="灯片编号占位符 4"/>
          <p:cNvSpPr>
            <a:spLocks noGrp="1"/>
          </p:cNvSpPr>
          <p:nvPr>
            <p:ph type="sldNum" sz="quarter" idx="12"/>
            <p:custDataLst>
              <p:tags r:id="rId4"/>
            </p:custDataLst>
          </p:nvPr>
        </p:nvSpPr>
        <p:spPr/>
        <p:txBody>
          <a:bodyPr wrap="square">
            <a:normAutofit/>
          </a:bodyPr>
          <a:p>
            <a:fld id="{49AE70B2-8BF9-45C0-BB95-33D1B9D3A854}" type="slidenum">
              <a:rPr lang="en-US" smtClean="0"/>
              <a:t>‹#›</a:t>
            </a:fld>
            <a:endParaRPr dirty="0"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p>
        </p:txBody>
      </p:sp>
      <p:sp>
        <p:nvSpPr>
          <p:cNvPr id="1048615" name="Content Placeholder 7"/>
          <p:cNvSpPr>
            <a:spLocks noGrp="1"/>
          </p:cNvSpPr>
          <p:nvPr>
            <p:ph sz="quarter" idx="1"/>
          </p:nvPr>
        </p:nvSpPr>
        <p:spPr>
          <a:xfrm>
            <a:off x="1219200" y="1447800"/>
            <a:ext cx="10363200" cy="45720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6" name="Date Placeholder 13"/>
          <p:cNvSpPr>
            <a:spLocks noGrp="1"/>
          </p:cNvSpPr>
          <p:nvPr>
            <p:ph type="dt" sz="half" idx="10"/>
          </p:nvPr>
        </p:nvSpPr>
        <p:spPr/>
        <p:txBody>
          <a:bodyPr/>
          <a:p>
            <a:fld id="{11C29CCE-B642-40C2-8D65-ACFDA695CABA}" type="datetime1">
              <a:rPr lang="en-US"/>
              <a:t>12/3/2024</a:t>
            </a:fld>
            <a:endParaRPr lang="en-US"/>
          </a:p>
        </p:txBody>
      </p:sp>
      <p:sp>
        <p:nvSpPr>
          <p:cNvPr id="1048617" name="Footer Placeholder 2"/>
          <p:cNvSpPr>
            <a:spLocks noGrp="1"/>
          </p:cNvSpPr>
          <p:nvPr>
            <p:ph type="ftr" sz="quarter" idx="11"/>
          </p:nvPr>
        </p:nvSpPr>
        <p:spPr/>
        <p:txBody>
          <a:bodyPr/>
          <a:p>
            <a:r>
              <a:rPr lang="en-US"/>
              <a:t>Zeroth Review</a:t>
            </a:r>
          </a:p>
        </p:txBody>
      </p:sp>
      <p:sp>
        <p:nvSpPr>
          <p:cNvPr id="1048618" name="Slide Number Placeholder 22"/>
          <p:cNvSpPr>
            <a:spLocks noGrp="1"/>
          </p:cNvSpPr>
          <p:nvPr>
            <p:ph type="sldNum" sz="quarter" idx="12"/>
          </p:nvPr>
        </p:nvSpPr>
        <p:spPr/>
        <p:txBody>
          <a:bodyPr/>
          <a:p>
            <a:fld id="{E05F8EC9-EB6D-4EE8-84F1-B0702D16198C}" type="slidenum">
              <a:rPr altLang="zh-CN" lang="en-US"/>
              <a:t>‹#›</a:t>
            </a:fld>
            <a:endParaRPr altLang="zh-CN"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Pr>
        <a:blipFill rotWithShape="0" dpi="0">
          <a:blip xmlns:r="http://schemas.openxmlformats.org/officeDocument/2006/relationships" r:embed="rId1"/>
          <a:srcRect/>
          <a:stretch>
            <a:fillRect/>
          </a:stretch>
        </a:blipFill>
        <a:effectLst/>
      </p:bgPr>
    </p:bg>
    <p:spTree>
      <p:nvGrpSpPr>
        <p:cNvPr id="66" name=""/>
        <p:cNvGrpSpPr/>
        <p:nvPr/>
      </p:nvGrpSpPr>
      <p:grpSpPr>
        <a:xfrm>
          <a:off x="0" y="0"/>
          <a:ext cx="0" cy="0"/>
          <a:chOff x="0" y="0"/>
          <a:chExt cx="0" cy="0"/>
        </a:xfrm>
      </p:grpSpPr>
      <p:sp>
        <p:nvSpPr>
          <p:cNvPr id="1048693" name="Rectangle 3"/>
          <p:cNvSpPr/>
          <p:nvPr/>
        </p:nvSpPr>
        <p:spPr>
          <a:xfrm>
            <a:off x="0" y="0"/>
            <a:ext cx="12192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p>
            <a:pPr algn="ctr" eaLnBrk="1" hangingPunct="1"/>
            <a:endParaRPr lang="en-US"/>
          </a:p>
        </p:txBody>
      </p:sp>
      <p:sp useBgFill="1">
        <p:nvSpPr>
          <p:cNvPr id="1048694"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p>
            <a:pPr algn="ctr" eaLnBrk="1" hangingPunct="1"/>
            <a:endParaRPr lang="en-US"/>
          </a:p>
        </p:txBody>
      </p:sp>
      <p:sp>
        <p:nvSpPr>
          <p:cNvPr id="1048695" name="Rectangle 5"/>
          <p:cNvSpPr/>
          <p:nvPr/>
        </p:nvSpPr>
        <p:spPr>
          <a:xfrm flipV="1">
            <a:off x="92075" y="2376488"/>
            <a:ext cx="12018963" cy="92075"/>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a:endParaRPr lang="en-US"/>
          </a:p>
        </p:txBody>
      </p:sp>
      <p:sp>
        <p:nvSpPr>
          <p:cNvPr id="1048696" name="Rectangle 6"/>
          <p:cNvSpPr/>
          <p:nvPr/>
        </p:nvSpPr>
        <p:spPr>
          <a:xfrm>
            <a:off x="92075" y="2341563"/>
            <a:ext cx="12018963" cy="46037"/>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a:endParaRPr lang="en-US"/>
          </a:p>
        </p:txBody>
      </p:sp>
      <p:sp>
        <p:nvSpPr>
          <p:cNvPr id="1048697" name="Rectangle 7"/>
          <p:cNvSpPr/>
          <p:nvPr/>
        </p:nvSpPr>
        <p:spPr>
          <a:xfrm>
            <a:off x="90488" y="2468563"/>
            <a:ext cx="12020550" cy="46037"/>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a:endParaRPr lang="en-US"/>
          </a:p>
        </p:txBody>
      </p:sp>
      <p:sp>
        <p:nvSpPr>
          <p:cNvPr id="1048698" name="Title 1"/>
          <p:cNvSpPr>
            <a:spLocks noGrp="1"/>
          </p:cNvSpPr>
          <p:nvPr>
            <p:ph type="title"/>
          </p:nvPr>
        </p:nvSpPr>
        <p:spPr>
          <a:xfrm>
            <a:off x="963084" y="952501"/>
            <a:ext cx="10363200" cy="1362075"/>
          </a:xfrm>
        </p:spPr>
        <p:txBody>
          <a:bodyPr/>
          <a:lstStyle>
            <a:lvl1pPr algn="l">
              <a:buNone/>
              <a:defRPr b="0" cap="none" sz="4000"/>
            </a:lvl1pPr>
          </a:lstStyle>
          <a:p>
            <a:r>
              <a:rPr lang="en-US"/>
              <a:t>Click to edit Master title style</a:t>
            </a:r>
          </a:p>
        </p:txBody>
      </p:sp>
      <p:sp>
        <p:nvSpPr>
          <p:cNvPr id="1048699" name="Text Placeholder 2"/>
          <p:cNvSpPr>
            <a:spLocks noGrp="1"/>
          </p:cNvSpPr>
          <p:nvPr>
            <p:ph type="body" idx="1"/>
          </p:nvPr>
        </p:nvSpPr>
        <p:spPr>
          <a:xfrm>
            <a:off x="963084" y="2547938"/>
            <a:ext cx="10363200" cy="1338262"/>
          </a:xfrm>
        </p:spPr>
        <p:txBody>
          <a:bodyPr/>
          <a:lstStyle>
            <a:lvl1pPr indent="0" marL="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1048700" name="Date Placeholder 3"/>
          <p:cNvSpPr>
            <a:spLocks noGrp="1"/>
          </p:cNvSpPr>
          <p:nvPr>
            <p:ph type="dt" sz="half" idx="10"/>
          </p:nvPr>
        </p:nvSpPr>
        <p:spPr/>
        <p:txBody>
          <a:bodyPr/>
          <a:p>
            <a:fld id="{B7446E48-A577-46F8-A4B4-4E33125DCE0D}" type="datetime1">
              <a:rPr lang="en-US"/>
              <a:t>12/3/2024</a:t>
            </a:fld>
            <a:endParaRPr lang="en-US"/>
          </a:p>
        </p:txBody>
      </p:sp>
      <p:sp>
        <p:nvSpPr>
          <p:cNvPr id="1048701" name="Footer Placeholder 4"/>
          <p:cNvSpPr>
            <a:spLocks noGrp="1"/>
          </p:cNvSpPr>
          <p:nvPr>
            <p:ph type="ftr" sz="quarter" idx="11"/>
          </p:nvPr>
        </p:nvSpPr>
        <p:spPr>
          <a:xfrm>
            <a:off x="1066800" y="6172200"/>
            <a:ext cx="5334000" cy="457200"/>
          </a:xfrm>
        </p:spPr>
        <p:txBody>
          <a:bodyPr/>
          <a:p>
            <a:r>
              <a:rPr lang="en-US"/>
              <a:t>Zeroth Review</a:t>
            </a:r>
          </a:p>
        </p:txBody>
      </p:sp>
      <p:sp>
        <p:nvSpPr>
          <p:cNvPr id="1048702" name="Slide Number Placeholder 5"/>
          <p:cNvSpPr>
            <a:spLocks noGrp="1"/>
          </p:cNvSpPr>
          <p:nvPr>
            <p:ph type="sldNum" sz="quarter" idx="12"/>
          </p:nvPr>
        </p:nvSpPr>
        <p:spPr>
          <a:xfrm>
            <a:off x="195263" y="6208713"/>
            <a:ext cx="609600" cy="457200"/>
          </a:xfrm>
        </p:spPr>
        <p:txBody>
          <a:bodyPr/>
          <a:p>
            <a:fld id="{A1CB2BA3-C6CF-4FEF-A621-F4D3224018C6}" type="slidenum">
              <a:rPr altLang="zh-CN" lang="en-US"/>
              <a:t>‹#›</a:t>
            </a:fld>
            <a:endParaRPr altLang="zh-CN" lang="en-US"/>
          </a:p>
        </p:txBody>
      </p:sp>
    </p:spTree>
  </p:cSld>
  <p:clrMapOvr>
    <a:overrideClrMapping accent1="accent1" accent2="accent2" accent3="accent3" accent4="accent4" accent5="accent5" accent6="accent6" bg1="lt1" bg2="lt2" tx1="dk1" tx2="dk2"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9" name=""/>
        <p:cNvGrpSpPr/>
        <p:nvPr/>
      </p:nvGrpSpPr>
      <p:grpSpPr>
        <a:xfrm>
          <a:off x="0" y="0"/>
          <a:ext cx="0" cy="0"/>
          <a:chOff x="0" y="0"/>
          <a:chExt cx="0" cy="0"/>
        </a:xfrm>
      </p:grpSpPr>
      <p:sp>
        <p:nvSpPr>
          <p:cNvPr id="1048599" name="Title 1"/>
          <p:cNvSpPr>
            <a:spLocks noGrp="1"/>
          </p:cNvSpPr>
          <p:nvPr>
            <p:ph type="title"/>
          </p:nvPr>
        </p:nvSpPr>
        <p:spPr/>
        <p:txBody>
          <a:bodyPr/>
          <a:p>
            <a:r>
              <a:rPr lang="en-US"/>
              <a:t>Click to edit Master title style</a:t>
            </a:r>
          </a:p>
        </p:txBody>
      </p:sp>
      <p:sp>
        <p:nvSpPr>
          <p:cNvPr id="1048600" name="Content Placeholder 8"/>
          <p:cNvSpPr>
            <a:spLocks noGrp="1"/>
          </p:cNvSpPr>
          <p:nvPr>
            <p:ph sz="quarter" idx="1"/>
          </p:nvPr>
        </p:nvSpPr>
        <p:spPr>
          <a:xfrm>
            <a:off x="1219200" y="1447800"/>
            <a:ext cx="4998720" cy="45720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1" name="Content Placeholder 10"/>
          <p:cNvSpPr>
            <a:spLocks noGrp="1"/>
          </p:cNvSpPr>
          <p:nvPr>
            <p:ph sz="quarter" idx="2"/>
          </p:nvPr>
        </p:nvSpPr>
        <p:spPr>
          <a:xfrm>
            <a:off x="6578600" y="1447800"/>
            <a:ext cx="4998720" cy="45720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2" name="Date Placeholder 13"/>
          <p:cNvSpPr>
            <a:spLocks noGrp="1"/>
          </p:cNvSpPr>
          <p:nvPr>
            <p:ph type="dt" sz="half" idx="10"/>
          </p:nvPr>
        </p:nvSpPr>
        <p:spPr/>
        <p:txBody>
          <a:bodyPr/>
          <a:p>
            <a:fld id="{F968750A-C067-476D-A7BC-B3A0BA65A516}" type="datetime1">
              <a:rPr lang="en-US"/>
              <a:t>12/3/2024</a:t>
            </a:fld>
            <a:endParaRPr lang="en-US"/>
          </a:p>
        </p:txBody>
      </p:sp>
      <p:sp>
        <p:nvSpPr>
          <p:cNvPr id="1048603" name="Footer Placeholder 2"/>
          <p:cNvSpPr>
            <a:spLocks noGrp="1"/>
          </p:cNvSpPr>
          <p:nvPr>
            <p:ph type="ftr" sz="quarter" idx="11"/>
          </p:nvPr>
        </p:nvSpPr>
        <p:spPr/>
        <p:txBody>
          <a:bodyPr/>
          <a:p>
            <a:r>
              <a:rPr lang="en-US"/>
              <a:t>Zeroth Review</a:t>
            </a:r>
          </a:p>
        </p:txBody>
      </p:sp>
      <p:sp>
        <p:nvSpPr>
          <p:cNvPr id="1048604" name="Slide Number Placeholder 22"/>
          <p:cNvSpPr>
            <a:spLocks noGrp="1"/>
          </p:cNvSpPr>
          <p:nvPr>
            <p:ph type="sldNum" sz="quarter" idx="12"/>
          </p:nvPr>
        </p:nvSpPr>
        <p:spPr/>
        <p:txBody>
          <a:bodyPr/>
          <a:p>
            <a:fld id="{FC2C4F6F-B2D2-4D91-837E-8F4FCD02D362}" type="slidenum">
              <a:rPr altLang="zh-CN" lang="en-US"/>
              <a:t>‹#›</a:t>
            </a:fld>
            <a:endParaRPr altLang="zh-CN"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7" name=""/>
        <p:cNvGrpSpPr/>
        <p:nvPr/>
      </p:nvGrpSpPr>
      <p:grpSpPr>
        <a:xfrm>
          <a:off x="0" y="0"/>
          <a:ext cx="0" cy="0"/>
          <a:chOff x="0" y="0"/>
          <a:chExt cx="0" cy="0"/>
        </a:xfrm>
      </p:grpSpPr>
      <p:sp>
        <p:nvSpPr>
          <p:cNvPr id="1048703" name="Title 1"/>
          <p:cNvSpPr>
            <a:spLocks noGrp="1"/>
          </p:cNvSpPr>
          <p:nvPr>
            <p:ph type="title"/>
          </p:nvPr>
        </p:nvSpPr>
        <p:spPr>
          <a:xfrm>
            <a:off x="1219200" y="273050"/>
            <a:ext cx="10363200" cy="1143000"/>
          </a:xfrm>
        </p:spPr>
        <p:txBody>
          <a:bodyPr/>
          <a:p>
            <a:r>
              <a:rPr lang="en-US"/>
              <a:t>Click to edit Master title style</a:t>
            </a:r>
          </a:p>
        </p:txBody>
      </p:sp>
      <p:sp>
        <p:nvSpPr>
          <p:cNvPr id="1048704"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indent="0" marL="0">
              <a:buNone/>
              <a:defRPr b="1" sz="2400">
                <a:solidFill>
                  <a:schemeClr val="accent1"/>
                </a:solidFill>
                <a:latin typeface="+mj-lt"/>
                <a:ea typeface="+mj-ea"/>
                <a:cs typeface="+mj-cs"/>
              </a:defRPr>
            </a:lvl1pPr>
            <a:lvl2pPr>
              <a:buNone/>
              <a:defRPr b="1" sz="2000"/>
            </a:lvl2pPr>
            <a:lvl3pPr>
              <a:buNone/>
              <a:defRPr b="1" sz="1800"/>
            </a:lvl3pPr>
            <a:lvl4pPr>
              <a:buNone/>
              <a:defRPr b="1" sz="1600"/>
            </a:lvl4pPr>
            <a:lvl5pPr>
              <a:buNone/>
              <a:defRPr b="1" sz="1600"/>
            </a:lvl5pPr>
          </a:lstStyle>
          <a:p>
            <a:pPr lvl="0"/>
            <a:r>
              <a:rPr lang="en-US"/>
              <a:t>Click to edit Master text styles</a:t>
            </a:r>
          </a:p>
        </p:txBody>
      </p:sp>
      <p:sp>
        <p:nvSpPr>
          <p:cNvPr id="1048705"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indent="0" marL="0">
              <a:buNone/>
              <a:defRPr b="1" sz="2400">
                <a:solidFill>
                  <a:schemeClr val="accent1"/>
                </a:solidFill>
                <a:latin typeface="+mj-lt"/>
                <a:ea typeface="+mj-ea"/>
                <a:cs typeface="+mj-cs"/>
              </a:defRPr>
            </a:lvl1pPr>
            <a:lvl2pPr>
              <a:buNone/>
              <a:defRPr b="1" sz="2000"/>
            </a:lvl2pPr>
            <a:lvl3pPr>
              <a:buNone/>
              <a:defRPr b="1" sz="1800"/>
            </a:lvl3pPr>
            <a:lvl4pPr>
              <a:buNone/>
              <a:defRPr b="1" sz="1600"/>
            </a:lvl4pPr>
            <a:lvl5pPr>
              <a:buNone/>
              <a:defRPr b="1" sz="1600"/>
            </a:lvl5pPr>
          </a:lstStyle>
          <a:p>
            <a:pPr lvl="0"/>
            <a:r>
              <a:rPr lang="en-US"/>
              <a:t>Click to edit Master text styles</a:t>
            </a:r>
          </a:p>
        </p:txBody>
      </p:sp>
      <p:sp>
        <p:nvSpPr>
          <p:cNvPr id="1048706" name="Content Placeholder 10"/>
          <p:cNvSpPr>
            <a:spLocks noGrp="1"/>
          </p:cNvSpPr>
          <p:nvPr>
            <p:ph sz="half" idx="2"/>
          </p:nvPr>
        </p:nvSpPr>
        <p:spPr>
          <a:xfrm>
            <a:off x="1219200" y="2247900"/>
            <a:ext cx="4978400" cy="38862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7" name="Content Placeholder 12"/>
          <p:cNvSpPr>
            <a:spLocks noGrp="1"/>
          </p:cNvSpPr>
          <p:nvPr>
            <p:ph sz="half" idx="4"/>
          </p:nvPr>
        </p:nvSpPr>
        <p:spPr>
          <a:xfrm>
            <a:off x="6604000" y="2247900"/>
            <a:ext cx="4978400" cy="38862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8" name="Date Placeholder 13"/>
          <p:cNvSpPr>
            <a:spLocks noGrp="1"/>
          </p:cNvSpPr>
          <p:nvPr>
            <p:ph type="dt" sz="half" idx="10"/>
          </p:nvPr>
        </p:nvSpPr>
        <p:spPr/>
        <p:txBody>
          <a:bodyPr/>
          <a:p>
            <a:fld id="{97B60478-E51A-4B38-8004-603551D200C6}" type="datetime1">
              <a:rPr lang="en-US"/>
              <a:t>12/3/2024</a:t>
            </a:fld>
            <a:endParaRPr lang="en-US"/>
          </a:p>
        </p:txBody>
      </p:sp>
      <p:sp>
        <p:nvSpPr>
          <p:cNvPr id="1048709" name="Footer Placeholder 2"/>
          <p:cNvSpPr>
            <a:spLocks noGrp="1"/>
          </p:cNvSpPr>
          <p:nvPr>
            <p:ph type="ftr" sz="quarter" idx="11"/>
          </p:nvPr>
        </p:nvSpPr>
        <p:spPr/>
        <p:txBody>
          <a:bodyPr/>
          <a:p>
            <a:r>
              <a:rPr lang="en-US"/>
              <a:t>Zeroth Review</a:t>
            </a:r>
          </a:p>
        </p:txBody>
      </p:sp>
      <p:sp>
        <p:nvSpPr>
          <p:cNvPr id="1048710" name="Slide Number Placeholder 22"/>
          <p:cNvSpPr>
            <a:spLocks noGrp="1"/>
          </p:cNvSpPr>
          <p:nvPr>
            <p:ph type="sldNum" sz="quarter" idx="12"/>
          </p:nvPr>
        </p:nvSpPr>
        <p:spPr/>
        <p:txBody>
          <a:bodyPr/>
          <a:p>
            <a:fld id="{4429DB63-D0C8-415E-8DBD-5193B969540B}" type="slidenum">
              <a:rPr altLang="zh-CN" lang="en-US"/>
              <a:t>‹#›</a:t>
            </a:fld>
            <a:endParaRPr altLang="zh-CN"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0"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p>
        </p:txBody>
      </p:sp>
      <p:sp>
        <p:nvSpPr>
          <p:cNvPr id="1048665" name="Date Placeholder 13"/>
          <p:cNvSpPr>
            <a:spLocks noGrp="1"/>
          </p:cNvSpPr>
          <p:nvPr>
            <p:ph type="dt" sz="half" idx="10"/>
          </p:nvPr>
        </p:nvSpPr>
        <p:spPr/>
        <p:txBody>
          <a:bodyPr/>
          <a:p>
            <a:fld id="{60CA7B4A-4B01-4197-970A-3D8D15B283BB}" type="datetime1">
              <a:rPr lang="en-US"/>
              <a:t>12/3/2024</a:t>
            </a:fld>
            <a:endParaRPr lang="en-US"/>
          </a:p>
        </p:txBody>
      </p:sp>
      <p:sp>
        <p:nvSpPr>
          <p:cNvPr id="1048666" name="Footer Placeholder 2"/>
          <p:cNvSpPr>
            <a:spLocks noGrp="1"/>
          </p:cNvSpPr>
          <p:nvPr>
            <p:ph type="ftr" sz="quarter" idx="11"/>
          </p:nvPr>
        </p:nvSpPr>
        <p:spPr/>
        <p:txBody>
          <a:bodyPr/>
          <a:p>
            <a:r>
              <a:rPr lang="en-US"/>
              <a:t>Zeroth Review</a:t>
            </a:r>
          </a:p>
        </p:txBody>
      </p:sp>
      <p:sp>
        <p:nvSpPr>
          <p:cNvPr id="1048667" name="Slide Number Placeholder 22"/>
          <p:cNvSpPr>
            <a:spLocks noGrp="1"/>
          </p:cNvSpPr>
          <p:nvPr>
            <p:ph type="sldNum" sz="quarter" idx="12"/>
          </p:nvPr>
        </p:nvSpPr>
        <p:spPr/>
        <p:txBody>
          <a:bodyPr/>
          <a:p>
            <a:fld id="{18916402-F9D7-4E8E-8160-39155D10D96B}" type="slidenum">
              <a:rPr altLang="zh-CN" lang="en-US"/>
              <a:t>‹#›</a:t>
            </a:fld>
            <a:endParaRPr altLang="zh-CN"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8" name=""/>
        <p:cNvGrpSpPr/>
        <p:nvPr/>
      </p:nvGrpSpPr>
      <p:grpSpPr>
        <a:xfrm>
          <a:off x="0" y="0"/>
          <a:ext cx="0" cy="0"/>
          <a:chOff x="0" y="0"/>
          <a:chExt cx="0" cy="0"/>
        </a:xfrm>
      </p:grpSpPr>
      <p:sp>
        <p:nvSpPr>
          <p:cNvPr id="1048711" name="Date Placeholder 13"/>
          <p:cNvSpPr>
            <a:spLocks noGrp="1"/>
          </p:cNvSpPr>
          <p:nvPr>
            <p:ph type="dt" sz="half" idx="10"/>
          </p:nvPr>
        </p:nvSpPr>
        <p:spPr/>
        <p:txBody>
          <a:bodyPr/>
          <a:p>
            <a:fld id="{63299621-2A6C-4F22-95C3-BABA53684433}" type="datetime1">
              <a:rPr lang="en-US"/>
              <a:t>12/3/2024</a:t>
            </a:fld>
            <a:endParaRPr lang="en-US"/>
          </a:p>
        </p:txBody>
      </p:sp>
      <p:sp>
        <p:nvSpPr>
          <p:cNvPr id="1048712" name="Footer Placeholder 2"/>
          <p:cNvSpPr>
            <a:spLocks noGrp="1"/>
          </p:cNvSpPr>
          <p:nvPr>
            <p:ph type="ftr" sz="quarter" idx="11"/>
          </p:nvPr>
        </p:nvSpPr>
        <p:spPr/>
        <p:txBody>
          <a:bodyPr/>
          <a:p>
            <a:r>
              <a:rPr lang="en-US"/>
              <a:t>Zeroth Review</a:t>
            </a:r>
          </a:p>
        </p:txBody>
      </p:sp>
      <p:sp>
        <p:nvSpPr>
          <p:cNvPr id="1048713" name="Slide Number Placeholder 22"/>
          <p:cNvSpPr>
            <a:spLocks noGrp="1"/>
          </p:cNvSpPr>
          <p:nvPr>
            <p:ph type="sldNum" sz="quarter" idx="12"/>
          </p:nvPr>
        </p:nvSpPr>
        <p:spPr/>
        <p:txBody>
          <a:bodyPr/>
          <a:p>
            <a:fld id="{A7FBFC07-89A7-49CA-84C9-A29BD84A5F27}" type="slidenum">
              <a:rPr altLang="zh-CN" lang="en-US"/>
              <a:t>‹#›</a:t>
            </a:fld>
            <a:endParaRPr altLang="zh-CN" 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9" name=""/>
        <p:cNvGrpSpPr/>
        <p:nvPr/>
      </p:nvGrpSpPr>
      <p:grpSpPr>
        <a:xfrm>
          <a:off x="0" y="0"/>
          <a:ext cx="0" cy="0"/>
          <a:chOff x="0" y="0"/>
          <a:chExt cx="0" cy="0"/>
        </a:xfrm>
      </p:grpSpPr>
      <p:sp>
        <p:nvSpPr>
          <p:cNvPr id="1048714" name="Rectangle 4"/>
          <p:cNvSpPr/>
          <p:nvPr/>
        </p:nvSpPr>
        <p:spPr>
          <a:xfrm>
            <a:off x="0" y="0"/>
            <a:ext cx="12192000" cy="6858000"/>
          </a:xfrm>
          <a:prstGeom prst="rect"/>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a:endParaRPr lang="en-US"/>
          </a:p>
        </p:txBody>
      </p:sp>
      <p:sp useBgFill="1">
        <p:nvSpPr>
          <p:cNvPr id="1048715" name="Rounded Rectangle 8"/>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hangingPunct="1"/>
            <a:endParaRPr lang="en-US"/>
          </a:p>
        </p:txBody>
      </p:sp>
      <p:sp>
        <p:nvSpPr>
          <p:cNvPr id="1048716" name="Title 1"/>
          <p:cNvSpPr>
            <a:spLocks noGrp="1"/>
          </p:cNvSpPr>
          <p:nvPr>
            <p:ph type="title"/>
          </p:nvPr>
        </p:nvSpPr>
        <p:spPr>
          <a:xfrm>
            <a:off x="1219200" y="273050"/>
            <a:ext cx="10363200" cy="1143000"/>
          </a:xfrm>
        </p:spPr>
        <p:txBody>
          <a:bodyPr/>
          <a:lstStyle>
            <a:lvl1pPr algn="l">
              <a:buNone/>
              <a:defRPr b="0" sz="4000"/>
            </a:lvl1pPr>
          </a:lstStyle>
          <a:p>
            <a:r>
              <a:rPr lang="en-US"/>
              <a:t>Click to edit Master title style</a:t>
            </a:r>
          </a:p>
        </p:txBody>
      </p:sp>
      <p:sp>
        <p:nvSpPr>
          <p:cNvPr id="1048717" name="Text Placeholder 2"/>
          <p:cNvSpPr>
            <a:spLocks noGrp="1"/>
          </p:cNvSpPr>
          <p:nvPr>
            <p:ph type="body" idx="2"/>
          </p:nvPr>
        </p:nvSpPr>
        <p:spPr>
          <a:xfrm>
            <a:off x="1219200" y="1600200"/>
            <a:ext cx="2540000" cy="4495800"/>
          </a:xfrm>
        </p:spPr>
        <p:txBody>
          <a:bodyPr/>
          <a:lstStyle>
            <a:lvl1pPr indent="0" marL="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048718" name="Content Placeholder 10"/>
          <p:cNvSpPr>
            <a:spLocks noGrp="1"/>
          </p:cNvSpPr>
          <p:nvPr>
            <p:ph sz="quarter" idx="1"/>
          </p:nvPr>
        </p:nvSpPr>
        <p:spPr>
          <a:xfrm>
            <a:off x="3962400" y="1600200"/>
            <a:ext cx="7620000" cy="44958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9" name="Date Placeholder 4"/>
          <p:cNvSpPr>
            <a:spLocks noGrp="1"/>
          </p:cNvSpPr>
          <p:nvPr>
            <p:ph type="dt" sz="half" idx="10"/>
          </p:nvPr>
        </p:nvSpPr>
        <p:spPr/>
        <p:txBody>
          <a:bodyPr/>
          <a:p>
            <a:fld id="{7D91626A-F49F-4A01-BB26-7298A4509905}" type="datetime1">
              <a:rPr lang="en-US"/>
              <a:t>12/3/2024</a:t>
            </a:fld>
            <a:endParaRPr lang="en-US"/>
          </a:p>
        </p:txBody>
      </p:sp>
      <p:sp>
        <p:nvSpPr>
          <p:cNvPr id="1048720" name="Footer Placeholder 5"/>
          <p:cNvSpPr>
            <a:spLocks noGrp="1"/>
          </p:cNvSpPr>
          <p:nvPr>
            <p:ph type="ftr" sz="quarter" idx="11"/>
          </p:nvPr>
        </p:nvSpPr>
        <p:spPr/>
        <p:txBody>
          <a:bodyPr/>
          <a:p>
            <a:r>
              <a:rPr lang="en-US"/>
              <a:t>Zeroth Review</a:t>
            </a:r>
          </a:p>
        </p:txBody>
      </p:sp>
      <p:sp>
        <p:nvSpPr>
          <p:cNvPr id="1048721" name="Slide Number Placeholder 6"/>
          <p:cNvSpPr>
            <a:spLocks noGrp="1"/>
          </p:cNvSpPr>
          <p:nvPr>
            <p:ph type="sldNum" sz="quarter" idx="12"/>
          </p:nvPr>
        </p:nvSpPr>
        <p:spPr/>
        <p:txBody>
          <a:bodyPr/>
          <a:p>
            <a:fld id="{4CBE802F-0F6C-48F9-AB78-6430DE06D7E5}" type="slidenum">
              <a:rPr altLang="zh-CN" lang="en-US"/>
              <a:t>‹#›</a:t>
            </a:fld>
            <a:endParaRPr altLang="zh-CN" 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4" name=""/>
        <p:cNvGrpSpPr/>
        <p:nvPr/>
      </p:nvGrpSpPr>
      <p:grpSpPr>
        <a:xfrm>
          <a:off x="0" y="0"/>
          <a:ext cx="0" cy="0"/>
          <a:chOff x="0" y="0"/>
          <a:chExt cx="0" cy="0"/>
        </a:xfrm>
      </p:grpSpPr>
      <p:sp>
        <p:nvSpPr>
          <p:cNvPr id="1048679" name="Rectangle 4"/>
          <p:cNvSpPr/>
          <p:nvPr/>
        </p:nvSpPr>
        <p:spPr>
          <a:xfrm flipV="1">
            <a:off x="90488" y="4683125"/>
            <a:ext cx="12009437" cy="92075"/>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a:endParaRPr lang="en-US"/>
          </a:p>
        </p:txBody>
      </p:sp>
      <p:sp>
        <p:nvSpPr>
          <p:cNvPr id="1048680" name="Rectangle 5"/>
          <p:cNvSpPr/>
          <p:nvPr/>
        </p:nvSpPr>
        <p:spPr>
          <a:xfrm>
            <a:off x="92075" y="4649788"/>
            <a:ext cx="12007850" cy="46037"/>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a:endParaRPr lang="en-US"/>
          </a:p>
        </p:txBody>
      </p:sp>
      <p:sp>
        <p:nvSpPr>
          <p:cNvPr id="1048681" name="Rectangle 6"/>
          <p:cNvSpPr/>
          <p:nvPr/>
        </p:nvSpPr>
        <p:spPr>
          <a:xfrm>
            <a:off x="92075" y="4773613"/>
            <a:ext cx="12007850" cy="49212"/>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a:endParaRPr lang="en-US"/>
          </a:p>
        </p:txBody>
      </p:sp>
      <p:sp>
        <p:nvSpPr>
          <p:cNvPr id="1048682" name="Title 1"/>
          <p:cNvSpPr>
            <a:spLocks noGrp="1"/>
          </p:cNvSpPr>
          <p:nvPr>
            <p:ph type="title"/>
          </p:nvPr>
        </p:nvSpPr>
        <p:spPr>
          <a:xfrm>
            <a:off x="1219200" y="4900550"/>
            <a:ext cx="9753600" cy="522288"/>
          </a:xfrm>
        </p:spPr>
        <p:txBody>
          <a:bodyPr anchor="ctr">
            <a:noAutofit/>
          </a:bodyPr>
          <a:lstStyle>
            <a:lvl1pPr algn="l">
              <a:buNone/>
              <a:defRPr b="0" sz="2800"/>
            </a:lvl1pPr>
          </a:lstStyle>
          <a:p>
            <a:r>
              <a:rPr lang="en-US"/>
              <a:t>Click to edit Master title style</a:t>
            </a:r>
          </a:p>
        </p:txBody>
      </p:sp>
      <p:sp>
        <p:nvSpPr>
          <p:cNvPr id="1048683" name="Text Placeholder 3"/>
          <p:cNvSpPr>
            <a:spLocks noGrp="1"/>
          </p:cNvSpPr>
          <p:nvPr>
            <p:ph type="body" sz="half" idx="2"/>
          </p:nvPr>
        </p:nvSpPr>
        <p:spPr>
          <a:xfrm>
            <a:off x="1219200" y="5445825"/>
            <a:ext cx="9753600" cy="685800"/>
          </a:xfrm>
        </p:spPr>
        <p:txBody>
          <a:bodyPr/>
          <a:lstStyle>
            <a:lvl1pPr indent="0" marL="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1048684"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indent="0" marL="0">
              <a:buNone/>
              <a:defRPr sz="3200"/>
            </a:lvl1pPr>
          </a:lstStyle>
          <a:p>
            <a:pPr lvl="0"/>
            <a:r>
              <a:rPr lang="en-US" noProof="0"/>
              <a:t>Click icon to add picture</a:t>
            </a:r>
            <a:endParaRPr dirty="0" lang="en-US" noProof="0"/>
          </a:p>
        </p:txBody>
      </p:sp>
      <p:sp>
        <p:nvSpPr>
          <p:cNvPr id="1048685" name="Date Placeholder 4"/>
          <p:cNvSpPr>
            <a:spLocks noGrp="1"/>
          </p:cNvSpPr>
          <p:nvPr>
            <p:ph type="dt" sz="half" idx="10"/>
          </p:nvPr>
        </p:nvSpPr>
        <p:spPr/>
        <p:txBody>
          <a:bodyPr/>
          <a:p>
            <a:fld id="{577420F4-AA54-4755-B81E-0F6E9CD50ACB}" type="datetime1">
              <a:rPr lang="en-US"/>
              <a:t>12/3/2024</a:t>
            </a:fld>
            <a:endParaRPr lang="en-US"/>
          </a:p>
        </p:txBody>
      </p:sp>
      <p:sp>
        <p:nvSpPr>
          <p:cNvPr id="1048686" name="Footer Placeholder 5"/>
          <p:cNvSpPr>
            <a:spLocks noGrp="1"/>
          </p:cNvSpPr>
          <p:nvPr>
            <p:ph type="ftr" sz="quarter" idx="11"/>
          </p:nvPr>
        </p:nvSpPr>
        <p:spPr>
          <a:xfrm>
            <a:off x="1219200" y="6172200"/>
            <a:ext cx="5181600" cy="457200"/>
          </a:xfrm>
        </p:spPr>
        <p:txBody>
          <a:bodyPr/>
          <a:p>
            <a:r>
              <a:rPr lang="en-US"/>
              <a:t>Zeroth Review</a:t>
            </a:r>
          </a:p>
        </p:txBody>
      </p:sp>
      <p:sp>
        <p:nvSpPr>
          <p:cNvPr id="1048687" name="Slide Number Placeholder 6"/>
          <p:cNvSpPr>
            <a:spLocks noGrp="1"/>
          </p:cNvSpPr>
          <p:nvPr>
            <p:ph type="sldNum" sz="quarter" idx="12"/>
          </p:nvPr>
        </p:nvSpPr>
        <p:spPr>
          <a:xfrm>
            <a:off x="195263" y="6208713"/>
            <a:ext cx="609600" cy="457200"/>
          </a:xfrm>
        </p:spPr>
        <p:txBody>
          <a:bodyPr/>
          <a:p>
            <a:fld id="{571B5D12-F007-4A2C-AFE3-5CB377765193}" type="slidenum">
              <a:rPr altLang="zh-CN" lang="en-US"/>
              <a:t>‹#›</a:t>
            </a:fld>
            <a:endParaRPr altLang="zh-CN" 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Rectangle 8"/>
          <p:cNvSpPr/>
          <p:nvPr/>
        </p:nvSpPr>
        <p:spPr>
          <a:xfrm>
            <a:off x="0" y="0"/>
            <a:ext cx="12192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p>
            <a:pPr algn="ctr" eaLnBrk="1" hangingPunct="1"/>
            <a:endParaRPr lang="en-US"/>
          </a:p>
        </p:txBody>
      </p:sp>
      <p:sp useBgFill="1">
        <p:nvSpPr>
          <p:cNvPr id="1048577" name="Rounded Rectangle 7"/>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hangingPunct="1"/>
            <a:endParaRPr lang="en-US"/>
          </a:p>
        </p:txBody>
      </p:sp>
      <p:sp>
        <p:nvSpPr>
          <p:cNvPr id="1048578" name="Title Placeholder 21"/>
          <p:cNvSpPr>
            <a:spLocks noGrp="1" noChangeArrowheads="1"/>
          </p:cNvSpPr>
          <p:nvPr>
            <p:ph type="title"/>
          </p:nvPr>
        </p:nvSpPr>
        <p:spPr bwMode="auto">
          <a:xfrm>
            <a:off x="1219200" y="274638"/>
            <a:ext cx="10363200" cy="1143000"/>
          </a:xfrm>
          <a:prstGeom prst="rect"/>
          <a:noFill/>
          <a:ln>
            <a:noFill/>
          </a:ln>
        </p:spPr>
        <p:txBody>
          <a:bodyPr anchor="b" anchorCtr="0" bIns="91440" compatLnSpc="1" lIns="91440" numCol="1" rIns="91440" tIns="45720" vert="horz" wrap="square"/>
          <a:p>
            <a:pPr lvl="0"/>
            <a:r>
              <a:rPr altLang="en-US" lang="en-US"/>
              <a:t>Click to edit Master title style</a:t>
            </a:r>
          </a:p>
        </p:txBody>
      </p:sp>
      <p:sp>
        <p:nvSpPr>
          <p:cNvPr id="1048579" name="Text Placeholder 12"/>
          <p:cNvSpPr>
            <a:spLocks noGrp="1" noChangeArrowheads="1"/>
          </p:cNvSpPr>
          <p:nvPr>
            <p:ph type="body" idx="1"/>
          </p:nvPr>
        </p:nvSpPr>
        <p:spPr bwMode="auto">
          <a:xfrm>
            <a:off x="1219200" y="1447800"/>
            <a:ext cx="10363200" cy="4572000"/>
          </a:xfrm>
          <a:prstGeom prst="rect"/>
          <a:noFill/>
          <a:ln>
            <a:noFill/>
          </a:ln>
        </p:spPr>
        <p:txBody>
          <a:bodyPr anchor="t" anchorCtr="0" bIns="45720" compatLnSpc="1" lIns="91440" numCol="1" rIns="91440" tIns="45720" vert="horz" wrap="square"/>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8580" name="Date Placeholder 13"/>
          <p:cNvSpPr>
            <a:spLocks noGrp="1"/>
          </p:cNvSpPr>
          <p:nvPr>
            <p:ph type="dt" sz="half" idx="2"/>
          </p:nvPr>
        </p:nvSpPr>
        <p:spPr>
          <a:xfrm>
            <a:off x="8229600" y="6191250"/>
            <a:ext cx="3302000" cy="476250"/>
          </a:xfrm>
          <a:prstGeom prst="rect"/>
        </p:spPr>
        <p:txBody>
          <a:bodyPr anchor="ctr" anchorCtr="0"/>
          <a:lstStyle>
            <a:lvl1pPr algn="r" eaLnBrk="1" hangingPunct="1" latinLnBrk="0">
              <a:defRPr sz="1400" kumimoji="0">
                <a:solidFill>
                  <a:schemeClr val="tx2"/>
                </a:solidFill>
              </a:defRPr>
            </a:lvl1pPr>
          </a:lstStyle>
          <a:p>
            <a:fld id="{AE69513F-680C-496C-99FA-A342C61217CE}" type="datetime1">
              <a:rPr lang="en-US"/>
              <a:t>12/3/2024</a:t>
            </a:fld>
            <a:endParaRPr lang="en-US"/>
          </a:p>
        </p:txBody>
      </p:sp>
      <p:sp>
        <p:nvSpPr>
          <p:cNvPr id="1048581" name="Footer Placeholder 2"/>
          <p:cNvSpPr>
            <a:spLocks noGrp="1"/>
          </p:cNvSpPr>
          <p:nvPr>
            <p:ph type="ftr" sz="quarter" idx="3"/>
          </p:nvPr>
        </p:nvSpPr>
        <p:spPr>
          <a:xfrm>
            <a:off x="1219200" y="6172200"/>
            <a:ext cx="5283200" cy="457200"/>
          </a:xfrm>
          <a:prstGeom prst="rect"/>
        </p:spPr>
        <p:txBody>
          <a:bodyPr anchor="ctr" anchorCtr="0"/>
          <a:lstStyle>
            <a:lvl1pPr eaLnBrk="1" hangingPunct="1" latinLnBrk="0">
              <a:defRPr sz="1400" kumimoji="0">
                <a:solidFill>
                  <a:schemeClr val="tx2"/>
                </a:solidFill>
              </a:defRPr>
            </a:lvl1pPr>
          </a:lstStyle>
          <a:p>
            <a:r>
              <a:rPr lang="en-US"/>
              <a:t>Zeroth Review</a:t>
            </a:r>
          </a:p>
        </p:txBody>
      </p:sp>
      <p:sp>
        <p:nvSpPr>
          <p:cNvPr id="1048582" name="Slide Number Placeholder 22"/>
          <p:cNvSpPr>
            <a:spLocks noGrp="1"/>
          </p:cNvSpPr>
          <p:nvPr>
            <p:ph type="sldNum" sz="quarter" idx="4"/>
          </p:nvPr>
        </p:nvSpPr>
        <p:spPr>
          <a:xfrm>
            <a:off x="195263" y="6210300"/>
            <a:ext cx="609600" cy="457200"/>
          </a:xfrm>
          <a:prstGeom prst="ellipse"/>
          <a:solidFill>
            <a:schemeClr val="accent1"/>
          </a:solidFill>
        </p:spPr>
        <p:txBody>
          <a:bodyPr anchor="ctr" anchorCtr="1" bIns="0" compatLnSpc="1" lIns="0" numCol="1" rIns="0" tIns="0" vert="horz" wrap="none">
            <a:noAutofit/>
          </a:bodyPr>
          <a:lstStyle>
            <a:lvl1pPr algn="ctr" eaLnBrk="1" hangingPunct="1">
              <a:defRPr sz="1400">
                <a:solidFill>
                  <a:srgbClr val="FFFFFF"/>
                </a:solidFill>
                <a:latin typeface="Franklin Gothic Book" panose="020B0503020102020204" pitchFamily="34" charset="0"/>
                <a:ea typeface="YouYuan" panose="02010509060101010101" charset="-122"/>
                <a:cs typeface="YouYuan" panose="02010509060101010101" charset="-122"/>
              </a:defRPr>
            </a:lvl1pPr>
          </a:lstStyle>
          <a:p>
            <a:fld id="{6A7AAE40-E81C-4889-9C80-4EBCFCC6F57E}" type="slidenum">
              <a:rPr altLang="zh-CN" lang="en-US"/>
              <a:t>‹#›</a:t>
            </a:fld>
            <a:endParaRPr altLang="zh-CN" lang="en-US"/>
          </a:p>
        </p:txBody>
      </p:sp>
    </p:spTree>
  </p:cSld>
  <p:clrMap accent1="accent1" accent2="accent2" accent3="accent3" accent4="accent4" accent5="accent5" accent6="accent6" bg1="lt1" bg2="lt2" tx1="dk1" tx2="dk2"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ransition spd="med">
    <p:fade/>
  </p:transition>
  <p:hf dt="1" ftr="0" hdr="0" sldNum="0"/>
  <p:txStyles>
    <p:titleStyle>
      <a:lvl1pPr algn="l" eaLnBrk="0" fontAlgn="base" hangingPunct="0" rtl="0">
        <a:spcBef>
          <a:spcPct val="0"/>
        </a:spcBef>
        <a:spcAft>
          <a:spcPct val="0"/>
        </a:spcAft>
        <a:defRPr sz="4000" kern="1200">
          <a:solidFill>
            <a:schemeClr val="tx2"/>
          </a:solidFill>
          <a:latin typeface="+mj-lt"/>
          <a:ea typeface="+mj-ea"/>
          <a:cs typeface="+mj-cs"/>
        </a:defRPr>
      </a:lvl1pPr>
      <a:lvl2pPr algn="l" eaLnBrk="0" fontAlgn="base" hangingPunct="0" rtl="0">
        <a:spcBef>
          <a:spcPct val="0"/>
        </a:spcBef>
        <a:spcAft>
          <a:spcPct val="0"/>
        </a:spcAft>
        <a:defRPr sz="4000">
          <a:solidFill>
            <a:schemeClr val="tx2"/>
          </a:solidFill>
          <a:latin typeface="Franklin Gothic Book" panose="020B0503020102020204" pitchFamily="34" charset="0"/>
        </a:defRPr>
      </a:lvl2pPr>
      <a:lvl3pPr algn="l" eaLnBrk="0" fontAlgn="base" hangingPunct="0" rtl="0">
        <a:spcBef>
          <a:spcPct val="0"/>
        </a:spcBef>
        <a:spcAft>
          <a:spcPct val="0"/>
        </a:spcAft>
        <a:defRPr sz="4000">
          <a:solidFill>
            <a:schemeClr val="tx2"/>
          </a:solidFill>
          <a:latin typeface="Franklin Gothic Book" panose="020B0503020102020204" pitchFamily="34" charset="0"/>
        </a:defRPr>
      </a:lvl3pPr>
      <a:lvl4pPr algn="l" eaLnBrk="0" fontAlgn="base" hangingPunct="0" rtl="0">
        <a:spcBef>
          <a:spcPct val="0"/>
        </a:spcBef>
        <a:spcAft>
          <a:spcPct val="0"/>
        </a:spcAft>
        <a:defRPr sz="4000">
          <a:solidFill>
            <a:schemeClr val="tx2"/>
          </a:solidFill>
          <a:latin typeface="Franklin Gothic Book" panose="020B0503020102020204" pitchFamily="34" charset="0"/>
        </a:defRPr>
      </a:lvl4pPr>
      <a:lvl5pPr algn="l" eaLnBrk="0" fontAlgn="base" hangingPunct="0" rtl="0">
        <a:spcBef>
          <a:spcPct val="0"/>
        </a:spcBef>
        <a:spcAft>
          <a:spcPct val="0"/>
        </a:spcAft>
        <a:defRPr sz="4000">
          <a:solidFill>
            <a:schemeClr val="tx2"/>
          </a:solidFill>
          <a:latin typeface="Franklin Gothic Book" panose="020B0503020102020204" pitchFamily="34" charset="0"/>
        </a:defRPr>
      </a:lvl5pPr>
      <a:lvl6pPr algn="l" fontAlgn="base" marL="457200" rtl="0">
        <a:spcBef>
          <a:spcPct val="0"/>
        </a:spcBef>
        <a:spcAft>
          <a:spcPct val="0"/>
        </a:spcAft>
        <a:defRPr sz="4000">
          <a:solidFill>
            <a:schemeClr val="tx2"/>
          </a:solidFill>
          <a:latin typeface="Franklin Gothic Book" panose="020B0503020102020204" pitchFamily="34" charset="0"/>
        </a:defRPr>
      </a:lvl6pPr>
      <a:lvl7pPr algn="l" fontAlgn="base" marL="914400" rtl="0">
        <a:spcBef>
          <a:spcPct val="0"/>
        </a:spcBef>
        <a:spcAft>
          <a:spcPct val="0"/>
        </a:spcAft>
        <a:defRPr sz="4000">
          <a:solidFill>
            <a:schemeClr val="tx2"/>
          </a:solidFill>
          <a:latin typeface="Franklin Gothic Book" panose="020B0503020102020204" pitchFamily="34" charset="0"/>
        </a:defRPr>
      </a:lvl7pPr>
      <a:lvl8pPr algn="l" fontAlgn="base" marL="1371600" rtl="0">
        <a:spcBef>
          <a:spcPct val="0"/>
        </a:spcBef>
        <a:spcAft>
          <a:spcPct val="0"/>
        </a:spcAft>
        <a:defRPr sz="4000">
          <a:solidFill>
            <a:schemeClr val="tx2"/>
          </a:solidFill>
          <a:latin typeface="Franklin Gothic Book" panose="020B0503020102020204" pitchFamily="34" charset="0"/>
        </a:defRPr>
      </a:lvl8pPr>
      <a:lvl9pPr algn="l" fontAlgn="base" marL="1828800" rtl="0">
        <a:spcBef>
          <a:spcPct val="0"/>
        </a:spcBef>
        <a:spcAft>
          <a:spcPct val="0"/>
        </a:spcAft>
        <a:defRPr sz="4000">
          <a:solidFill>
            <a:schemeClr val="tx2"/>
          </a:solidFill>
          <a:latin typeface="Franklin Gothic Book" panose="020B0503020102020204" pitchFamily="34" charset="0"/>
        </a:defRPr>
      </a:lvl9pPr>
    </p:titleStyle>
    <p:bodyStyle>
      <a:lvl1pPr algn="l" eaLnBrk="0" fontAlgn="base" hangingPunct="0" indent="-273050" marL="273050" rtl="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algn="l" eaLnBrk="0" fontAlgn="base" hangingPunct="0" indent="-228600" marL="548005" rtl="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algn="l" eaLnBrk="0" fontAlgn="base" hangingPunct="0" indent="-228600" marL="822325" rtl="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algn="l" eaLnBrk="0" fontAlgn="base" hangingPunct="0" indent="-228600" marL="1097280" rtl="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algn="l" eaLnBrk="0" fontAlgn="base" hangingPunct="0" indent="-228600" marL="1371600" rtl="0">
        <a:spcBef>
          <a:spcPts val="375"/>
        </a:spcBef>
        <a:spcAft>
          <a:spcPct val="0"/>
        </a:spcAft>
        <a:buClr>
          <a:srgbClr val="A28E6A"/>
        </a:buClr>
        <a:buChar char="o"/>
        <a:defRPr sz="2000" kern="1200">
          <a:solidFill>
            <a:schemeClr val="tx1"/>
          </a:solidFill>
          <a:latin typeface="+mn-lt"/>
          <a:ea typeface="+mn-ea"/>
          <a:cs typeface="+mn-cs"/>
        </a:defRPr>
      </a:lvl5pPr>
      <a:lvl6pPr algn="l" eaLnBrk="1" hangingPunct="1" indent="-228600" latinLnBrk="0" marL="1645920" rtl="0">
        <a:spcBef>
          <a:spcPts val="370"/>
        </a:spcBef>
        <a:buClr>
          <a:schemeClr val="accent3"/>
        </a:buClr>
        <a:buChar char="•"/>
        <a:defRPr baseline="0" sz="1800" kern="1200" kumimoji="0">
          <a:solidFill>
            <a:schemeClr val="tx1"/>
          </a:solidFill>
          <a:latin typeface="+mn-lt"/>
          <a:ea typeface="+mn-ea"/>
          <a:cs typeface="+mn-cs"/>
        </a:defRPr>
      </a:lvl6pPr>
      <a:lvl7pPr algn="l" eaLnBrk="1" hangingPunct="1" indent="-228600" latinLnBrk="0" marL="1920240" rtl="0">
        <a:spcBef>
          <a:spcPts val="370"/>
        </a:spcBef>
        <a:buClr>
          <a:schemeClr val="accent2"/>
        </a:buClr>
        <a:buChar char="•"/>
        <a:defRPr sz="1800" kern="1200" kumimoji="0">
          <a:solidFill>
            <a:schemeClr val="tx1"/>
          </a:solidFill>
          <a:latin typeface="+mn-lt"/>
          <a:ea typeface="+mn-ea"/>
          <a:cs typeface="+mn-cs"/>
        </a:defRPr>
      </a:lvl7pPr>
      <a:lvl8pPr algn="l" eaLnBrk="1" hangingPunct="1" indent="-228600" latinLnBrk="0" marL="2194560" rtl="0">
        <a:spcBef>
          <a:spcPts val="370"/>
        </a:spcBef>
        <a:buClr>
          <a:schemeClr val="accent1">
            <a:tint val="60000"/>
          </a:schemeClr>
        </a:buClr>
        <a:buChar char="•"/>
        <a:defRPr sz="1800" kern="1200" kumimoji="0">
          <a:solidFill>
            <a:schemeClr val="tx1"/>
          </a:solidFill>
          <a:latin typeface="+mn-lt"/>
          <a:ea typeface="+mn-ea"/>
          <a:cs typeface="+mn-cs"/>
        </a:defRPr>
      </a:lvl8pPr>
      <a:lvl9pPr algn="l" eaLnBrk="1" hangingPunct="1" indent="-228600" latinLnBrk="0" marL="2468880" rtl="0">
        <a:spcBef>
          <a:spcPts val="370"/>
        </a:spcBef>
        <a:buClr>
          <a:schemeClr val="accent2">
            <a:tint val="60000"/>
          </a:schemeClr>
        </a:buClr>
        <a:buChar char="•"/>
        <a:defRPr sz="18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gif"/><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4.gif"/><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4.gif"/><Relationship Id="rId2" Type="http://schemas.openxmlformats.org/officeDocument/2006/relationships/image" Target="../media/image3.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pic>
        <p:nvPicPr>
          <p:cNvPr id="2097152" name="Picture 3"/>
          <p:cNvPicPr>
            <a:picLocks noChangeAspect="1" noChangeArrowheads="1"/>
          </p:cNvPicPr>
          <p:nvPr/>
        </p:nvPicPr>
        <p:blipFill>
          <a:blip xmlns:r="http://schemas.openxmlformats.org/officeDocument/2006/relationships" r:embed="rId1"/>
          <a:srcRect/>
          <a:stretch>
            <a:fillRect/>
          </a:stretch>
        </p:blipFill>
        <p:spPr bwMode="auto">
          <a:xfrm>
            <a:off x="10833100" y="176213"/>
            <a:ext cx="1196975" cy="1195387"/>
          </a:xfrm>
          <a:prstGeom prst="rect"/>
          <a:noFill/>
          <a:ln>
            <a:noFill/>
          </a:ln>
        </p:spPr>
      </p:pic>
      <p:sp>
        <p:nvSpPr>
          <p:cNvPr id="1048593" name="Subtitle 2"/>
          <p:cNvSpPr>
            <a:spLocks noGrp="1"/>
          </p:cNvSpPr>
          <p:nvPr>
            <p:ph type="subTitle" idx="1"/>
          </p:nvPr>
        </p:nvSpPr>
        <p:spPr>
          <a:xfrm>
            <a:off x="173037" y="3354389"/>
            <a:ext cx="11857038" cy="3151920"/>
          </a:xfrm>
        </p:spPr>
        <p:txBody>
          <a:bodyPr>
            <a:normAutofit fontScale="62500" lnSpcReduction="20000"/>
          </a:bodyPr>
          <a:p>
            <a:pPr eaLnBrk="1" fontAlgn="auto" hangingPunct="1">
              <a:lnSpc>
                <a:spcPct val="90000"/>
              </a:lnSpc>
              <a:spcBef>
                <a:spcPts val="465"/>
              </a:spcBef>
              <a:spcAft>
                <a:spcPts val="0"/>
              </a:spcAft>
              <a:buFont typeface="Wingdings 2" panose="05020102010507070707"/>
              <a:buNone/>
            </a:pPr>
            <a:endParaRPr altLang="zh-CN" b="1" dirty="0" sz="3100" lang="en-US">
              <a:solidFill>
                <a:srgbClr val="00B050"/>
              </a:solidFill>
              <a:latin typeface="Times New Roman" panose="02020603050405020304" pitchFamily="18" charset="0"/>
              <a:cs typeface="Times New Roman" panose="02020603050405020304" pitchFamily="18" charset="0"/>
            </a:endParaRPr>
          </a:p>
          <a:p>
            <a:pPr eaLnBrk="1" fontAlgn="auto" hangingPunct="1">
              <a:lnSpc>
                <a:spcPct val="90000"/>
              </a:lnSpc>
              <a:spcBef>
                <a:spcPts val="465"/>
              </a:spcBef>
              <a:spcAft>
                <a:spcPts val="0"/>
              </a:spcAft>
              <a:buFont typeface="Wingdings 2" panose="05020102010507070707"/>
              <a:buNone/>
            </a:pPr>
            <a:r>
              <a:rPr altLang="zh-CN" b="1" dirty="0" sz="3100" lang="en-US">
                <a:solidFill>
                  <a:srgbClr val="00B050"/>
                </a:solidFill>
                <a:latin typeface="Times New Roman" panose="02020603050405020304" pitchFamily="18" charset="0"/>
                <a:cs typeface="Times New Roman" panose="02020603050405020304" pitchFamily="18" charset="0"/>
              </a:rPr>
              <a:t>Presented by:</a:t>
            </a:r>
          </a:p>
          <a:p>
            <a:pPr eaLnBrk="1" fontAlgn="auto" hangingPunct="1">
              <a:lnSpc>
                <a:spcPct val="90000"/>
              </a:lnSpc>
              <a:spcBef>
                <a:spcPts val="465"/>
              </a:spcBef>
              <a:spcAft>
                <a:spcPts val="0"/>
              </a:spcAft>
              <a:buFont typeface="Wingdings 2" panose="05020102010507070707"/>
              <a:buNone/>
            </a:pPr>
            <a:r>
              <a:rPr altLang="en-US" b="1" dirty="0" sz="2200" lang="en-GB">
                <a:solidFill>
                  <a:srgbClr val="000000"/>
                </a:solidFill>
                <a:latin typeface="Times New Roman" panose="02020603050405020304" pitchFamily="18" charset="0"/>
                <a:cs typeface="Times New Roman" panose="02020603050405020304" pitchFamily="18" charset="0"/>
              </a:rPr>
              <a:t>A</a:t>
            </a:r>
            <a:r>
              <a:rPr altLang="en-US" b="1" dirty="0" sz="2200" lang="en-US">
                <a:solidFill>
                  <a:srgbClr val="000000"/>
                </a:solidFill>
                <a:latin typeface="Times New Roman" panose="02020603050405020304" pitchFamily="18" charset="0"/>
                <a:cs typeface="Times New Roman" panose="02020603050405020304" pitchFamily="18" charset="0"/>
              </a:rPr>
              <a:t>KASH K</a:t>
            </a:r>
            <a:r>
              <a:rPr altLang="zh-CN" b="1" dirty="0" sz="2200" lang="en-US">
                <a:solidFill>
                  <a:srgbClr val="000000"/>
                </a:solidFill>
                <a:latin typeface="Times New Roman" panose="02020603050405020304" pitchFamily="18" charset="0"/>
                <a:cs typeface="Times New Roman" panose="02020603050405020304" pitchFamily="18" charset="0"/>
              </a:rPr>
              <a:t>(2303811710621009)</a:t>
            </a:r>
            <a:endParaRPr altLang="en-US" dirty="0" lang="zh-CN"/>
          </a:p>
          <a:p>
            <a:pPr eaLnBrk="1" fontAlgn="auto" hangingPunct="1">
              <a:lnSpc>
                <a:spcPct val="90000"/>
              </a:lnSpc>
              <a:spcBef>
                <a:spcPts val="465"/>
              </a:spcBef>
              <a:spcAft>
                <a:spcPts val="0"/>
              </a:spcAft>
              <a:buFont typeface="Wingdings 2" panose="05020102010507070707"/>
              <a:buNone/>
            </a:pPr>
            <a:r>
              <a:rPr altLang="zh-CN" b="1" dirty="0" sz="2200" lang="en-US">
                <a:solidFill>
                  <a:srgbClr val="000000"/>
                </a:solidFill>
                <a:latin typeface="Times New Roman" panose="02020603050405020304" pitchFamily="18" charset="0"/>
                <a:cs typeface="Times New Roman" panose="02020603050405020304" pitchFamily="18" charset="0"/>
              </a:rPr>
              <a:t>ESHWARAN K(2303811710621025)</a:t>
            </a:r>
            <a:endParaRPr altLang="en-US" dirty="0" lang="zh-CN"/>
          </a:p>
          <a:p>
            <a:pPr eaLnBrk="1" fontAlgn="auto" hangingPunct="1">
              <a:lnSpc>
                <a:spcPct val="90000"/>
              </a:lnSpc>
              <a:spcBef>
                <a:spcPts val="465"/>
              </a:spcBef>
              <a:spcAft>
                <a:spcPts val="0"/>
              </a:spcAft>
              <a:buFont typeface="Wingdings 2" panose="05020102010507070707"/>
              <a:buNone/>
            </a:pPr>
            <a:r>
              <a:rPr altLang="en-US" b="1" dirty="0" sz="2200" lang="en-GB">
                <a:solidFill>
                  <a:srgbClr val="000000"/>
                </a:solidFill>
                <a:latin typeface="Times New Roman" panose="02020603050405020304" pitchFamily="18" charset="0"/>
                <a:cs typeface="Times New Roman" panose="02020603050405020304" pitchFamily="18" charset="0"/>
              </a:rPr>
              <a:t>HARI</a:t>
            </a:r>
            <a:r>
              <a:rPr altLang="en-US" b="1" dirty="0" sz="2200" lang="en-US">
                <a:solidFill>
                  <a:srgbClr val="000000"/>
                </a:solidFill>
                <a:latin typeface="Times New Roman" panose="02020603050405020304" pitchFamily="18" charset="0"/>
                <a:cs typeface="Times New Roman" panose="02020603050405020304" pitchFamily="18" charset="0"/>
              </a:rPr>
              <a:t> PRASATH M</a:t>
            </a:r>
            <a:r>
              <a:rPr altLang="zh-CN" b="1" dirty="0" sz="2200" lang="en-US">
                <a:solidFill>
                  <a:srgbClr val="000000"/>
                </a:solidFill>
                <a:latin typeface="Times New Roman" panose="02020603050405020304" pitchFamily="18" charset="0"/>
                <a:cs typeface="Times New Roman" panose="02020603050405020304" pitchFamily="18" charset="0"/>
              </a:rPr>
              <a:t>(2303811710621029)</a:t>
            </a:r>
            <a:endParaRPr altLang="en-US" dirty="0" lang="zh-CN"/>
          </a:p>
          <a:p>
            <a:pPr algn="r" eaLnBrk="1" fontAlgn="auto" hangingPunct="1">
              <a:lnSpc>
                <a:spcPct val="120000"/>
              </a:lnSpc>
              <a:spcBef>
                <a:spcPts val="580"/>
              </a:spcBef>
              <a:spcAft>
                <a:spcPts val="0"/>
              </a:spcAft>
              <a:buFont typeface="Wingdings 2" panose="05020102010507070707"/>
              <a:buNone/>
            </a:pPr>
            <a:r>
              <a:rPr altLang="zh-CN" b="1" dirty="0" sz="3100" lang="en-US">
                <a:solidFill>
                  <a:srgbClr val="00B050"/>
                </a:solidFill>
                <a:latin typeface="Times New Roman" panose="02020603050405020304" pitchFamily="18" charset="0"/>
                <a:cs typeface="Times New Roman" panose="02020603050405020304" pitchFamily="18" charset="0"/>
              </a:rPr>
              <a:t>										</a:t>
            </a:r>
            <a:r>
              <a:rPr b="1" dirty="0" sz="3200" i="1" lang="en-US">
                <a:solidFill>
                  <a:srgbClr val="00B050"/>
                </a:solidFill>
                <a:latin typeface="Times New Roman" panose="02020603050405020304" pitchFamily="18" charset="0"/>
                <a:ea typeface="Microsoft Sans Serif" panose="020B0604020202020204" pitchFamily="34" charset="0"/>
                <a:cs typeface="Times New Roman" panose="02020603050405020304" pitchFamily="18" charset="0"/>
              </a:rPr>
              <a:t>Under the Guidance of                                          </a:t>
            </a:r>
          </a:p>
          <a:p>
            <a:pPr algn="r" eaLnBrk="1" fontAlgn="auto" hangingPunct="1">
              <a:lnSpc>
                <a:spcPct val="120000"/>
              </a:lnSpc>
              <a:spcBef>
                <a:spcPts val="580"/>
              </a:spcBef>
              <a:spcAft>
                <a:spcPts val="0"/>
              </a:spcAft>
              <a:buFont typeface="Wingdings 2" panose="05020102010507070707"/>
              <a:buNone/>
            </a:pPr>
            <a:r>
              <a:rPr b="1" dirty="0" sz="3200" i="1" lang="en-US">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PARTHIPARAJ</a:t>
            </a:r>
          </a:p>
          <a:p>
            <a:pPr algn="r" eaLnBrk="1" fontAlgn="auto" hangingPunct="1">
              <a:lnSpc>
                <a:spcPct val="120000"/>
              </a:lnSpc>
              <a:spcBef>
                <a:spcPts val="580"/>
              </a:spcBef>
              <a:spcAft>
                <a:spcPts val="0"/>
              </a:spcAft>
              <a:buFont typeface="Wingdings 2" panose="05020102010507070707"/>
              <a:buNone/>
            </a:pPr>
            <a:r>
              <a:rPr b="1" dirty="0" sz="3200" i="1" lang="en-US">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ASSISTANT PROFESSOR</a:t>
            </a:r>
          </a:p>
          <a:p>
            <a:pPr algn="r" eaLnBrk="1" fontAlgn="auto" hangingPunct="1">
              <a:lnSpc>
                <a:spcPct val="120000"/>
              </a:lnSpc>
              <a:spcBef>
                <a:spcPts val="580"/>
              </a:spcBef>
              <a:spcAft>
                <a:spcPts val="0"/>
              </a:spcAft>
              <a:buFont typeface="Wingdings 2" panose="05020102010507070707"/>
              <a:buNone/>
            </a:pPr>
            <a:r>
              <a:rPr dirty="0" sz="3200" lang="en-US">
                <a:latin typeface="Times New Roman" panose="02020603050405020304" pitchFamily="18" charset="0"/>
                <a:ea typeface="Microsoft Sans Serif" panose="020B0604020202020204" pitchFamily="34" charset="0"/>
                <a:cs typeface="Times New Roman" panose="02020603050405020304" pitchFamily="18" charset="0"/>
              </a:rPr>
              <a:t>ECE</a:t>
            </a:r>
          </a:p>
          <a:p>
            <a:pPr eaLnBrk="1" fontAlgn="auto" hangingPunct="1">
              <a:lnSpc>
                <a:spcPct val="90000"/>
              </a:lnSpc>
              <a:spcBef>
                <a:spcPts val="465"/>
              </a:spcBef>
              <a:spcAft>
                <a:spcPts val="0"/>
              </a:spcAft>
              <a:buFont typeface="Wingdings 2" panose="05020102010507070707"/>
              <a:buNone/>
            </a:pPr>
            <a:endParaRPr altLang="zh-CN" b="1" dirty="0" sz="2200" lang="en-US">
              <a:solidFill>
                <a:srgbClr val="000000"/>
              </a:solidFill>
              <a:latin typeface="Times New Roman" panose="02020603050405020304" pitchFamily="18" charset="0"/>
              <a:cs typeface="Times New Roman" panose="02020603050405020304" pitchFamily="18" charset="0"/>
            </a:endParaRPr>
          </a:p>
          <a:p>
            <a:pPr eaLnBrk="1" fontAlgn="auto" hangingPunct="1">
              <a:lnSpc>
                <a:spcPct val="90000"/>
              </a:lnSpc>
              <a:spcBef>
                <a:spcPts val="465"/>
              </a:spcBef>
              <a:spcAft>
                <a:spcPts val="0"/>
              </a:spcAft>
              <a:buFont typeface="Wingdings 2" panose="05020102010507070707"/>
              <a:buNone/>
            </a:pPr>
            <a:endParaRPr altLang="zh-CN" b="1" dirty="0" sz="2200" lang="en-US">
              <a:solidFill>
                <a:srgbClr val="000000"/>
              </a:solidFill>
              <a:latin typeface="Times New Roman" panose="02020603050405020304" pitchFamily="18" charset="0"/>
              <a:cs typeface="Times New Roman" panose="02020603050405020304" pitchFamily="18" charset="0"/>
            </a:endParaRPr>
          </a:p>
          <a:p>
            <a:pPr algn="r" eaLnBrk="1" fontAlgn="auto" hangingPunct="1">
              <a:lnSpc>
                <a:spcPct val="90000"/>
              </a:lnSpc>
              <a:spcBef>
                <a:spcPts val="465"/>
              </a:spcBef>
              <a:spcAft>
                <a:spcPts val="0"/>
              </a:spcAft>
              <a:buFont typeface="Wingdings 2" panose="05020102010507070707"/>
              <a:buNone/>
            </a:pPr>
            <a:r>
              <a:rPr altLang="zh-CN" b="1" dirty="0" sz="2700" i="1" lang="en-US">
                <a:solidFill>
                  <a:srgbClr val="00B050"/>
                </a:solidFill>
                <a:latin typeface="Times New Roman" panose="02020603050405020304" pitchFamily="18" charset="0"/>
                <a:cs typeface="Times New Roman" panose="02020603050405020304" pitchFamily="18" charset="0"/>
              </a:rPr>
              <a:t>	</a:t>
            </a:r>
            <a:endParaRPr altLang="zh-CN" dirty="0" sz="2700" lang="en-US">
              <a:latin typeface="Times New Roman" panose="02020603050405020304" pitchFamily="18" charset="0"/>
              <a:cs typeface="Times New Roman" panose="02020603050405020304" pitchFamily="18" charset="0"/>
            </a:endParaRPr>
          </a:p>
          <a:p>
            <a:pPr eaLnBrk="1" fontAlgn="auto" hangingPunct="1">
              <a:lnSpc>
                <a:spcPct val="80000"/>
              </a:lnSpc>
              <a:spcBef>
                <a:spcPts val="465"/>
              </a:spcBef>
              <a:spcAft>
                <a:spcPts val="0"/>
              </a:spcAft>
              <a:buFont typeface="Wingdings 2" panose="05020102010507070707"/>
              <a:buNone/>
            </a:pPr>
            <a:endParaRPr altLang="zh-CN" dirty="0" sz="2700" lang="en-US">
              <a:latin typeface="Times New Roman" panose="02020603050405020304" pitchFamily="18" charset="0"/>
              <a:cs typeface="Times New Roman" panose="02020603050405020304" pitchFamily="18" charset="0"/>
            </a:endParaRPr>
          </a:p>
          <a:p>
            <a:pPr algn="r" eaLnBrk="1" fontAlgn="auto" hangingPunct="1">
              <a:lnSpc>
                <a:spcPct val="90000"/>
              </a:lnSpc>
              <a:spcBef>
                <a:spcPts val="465"/>
              </a:spcBef>
              <a:spcAft>
                <a:spcPts val="0"/>
              </a:spcAft>
              <a:buFont typeface="Wingdings 2" panose="05020102010507070707"/>
              <a:buNone/>
            </a:pPr>
            <a:endParaRPr altLang="zh-CN" dirty="0" sz="1600" lang="en-US">
              <a:latin typeface="Times New Roman" panose="02020603050405020304" pitchFamily="18" charset="0"/>
              <a:cs typeface="Times New Roman" panose="02020603050405020304" pitchFamily="18" charset="0"/>
            </a:endParaRPr>
          </a:p>
        </p:txBody>
      </p:sp>
      <p:sp>
        <p:nvSpPr>
          <p:cNvPr id="1048594" name="Title 5"/>
          <p:cNvSpPr>
            <a:spLocks noGrp="1" noChangeArrowheads="1"/>
          </p:cNvSpPr>
          <p:nvPr>
            <p:ph type="ctrTitle"/>
          </p:nvPr>
        </p:nvSpPr>
        <p:spPr>
          <a:xfrm>
            <a:off x="621322" y="1371600"/>
            <a:ext cx="11570677" cy="1793631"/>
          </a:xfrm>
        </p:spPr>
        <p:txBody>
          <a:bodyPr/>
          <a:p>
            <a:pPr eaLnBrk="1" hangingPunct="1"/>
            <a:r>
              <a:rPr altLang="en-US" b="1" dirty="0" sz="3200">
                <a:latin typeface="Times New Roman" panose="02020603050405020304" pitchFamily="18" charset="0"/>
                <a:cs typeface="Times New Roman" panose="02020603050405020304" pitchFamily="18" charset="0"/>
              </a:rPr>
              <a:t>ECB1204 </a:t>
            </a:r>
            <a:r>
              <a:rPr altLang="en-US" b="1" dirty="0" sz="3200" lang="en-US">
                <a:latin typeface="Times New Roman" panose="02020603050405020304" pitchFamily="18" charset="0"/>
                <a:cs typeface="Times New Roman" panose="02020603050405020304" pitchFamily="18" charset="0"/>
              </a:rPr>
              <a:t>–</a:t>
            </a:r>
            <a:r>
              <a:rPr altLang="en-US" b="1" dirty="0" sz="3200">
                <a:latin typeface="Times New Roman" panose="02020603050405020304" pitchFamily="18" charset="0"/>
                <a:cs typeface="Times New Roman" panose="02020603050405020304" pitchFamily="18" charset="0"/>
              </a:rPr>
              <a:t> ANALOG INTEGRATED CIRCUIT DESIGN</a:t>
            </a:r>
            <a:br>
              <a:rPr altLang="en-US" b="1" dirty="0" sz="3200">
                <a:latin typeface="Times New Roman" panose="02020603050405020304" pitchFamily="18" charset="0"/>
                <a:cs typeface="Times New Roman" panose="02020603050405020304" pitchFamily="18" charset="0"/>
              </a:rPr>
            </a:br>
            <a:r>
              <a:rPr altLang="en-US" b="1" dirty="0" sz="3200" lang="en-US">
                <a:latin typeface="Times New Roman" panose="02020603050405020304" pitchFamily="18" charset="0"/>
                <a:cs typeface="Times New Roman" panose="02020603050405020304" pitchFamily="18" charset="0"/>
              </a:rPr>
              <a:t>IMPLEMENTATION OF AUTOMATIC TEMPERATURE 
CONTROLLER USING IC 741</a:t>
            </a:r>
            <a:endParaRPr altLang="en-US" b="1" dirty="0" sz="3200" lang="en-GB">
              <a:latin typeface="Times New Roman" panose="02020603050405020304" pitchFamily="18" charset="0"/>
              <a:cs typeface="Times New Roman" panose="02020603050405020304" pitchFamily="18" charset="0"/>
            </a:endParaRPr>
          </a:p>
        </p:txBody>
      </p:sp>
      <p:pic>
        <p:nvPicPr>
          <p:cNvPr id="2097153" name="Picture 99"/>
          <p:cNvPicPr>
            <a:picLocks noChangeArrowheads="1"/>
          </p:cNvPicPr>
          <p:nvPr/>
        </p:nvPicPr>
        <p:blipFill>
          <a:blip xmlns:r="http://schemas.openxmlformats.org/officeDocument/2006/relationships" r:embed="rId2"/>
          <a:srcRect/>
          <a:stretch>
            <a:fillRect/>
          </a:stretch>
        </p:blipFill>
        <p:spPr bwMode="auto">
          <a:xfrm>
            <a:off x="263525" y="306388"/>
            <a:ext cx="1041400" cy="738187"/>
          </a:xfrm>
          <a:prstGeom prst="rect"/>
          <a:noFill/>
          <a:ln>
            <a:noFill/>
          </a:ln>
        </p:spPr>
      </p:pic>
      <p:sp>
        <p:nvSpPr>
          <p:cNvPr id="1048595" name="Date Placeholder 1"/>
          <p:cNvSpPr>
            <a:spLocks noGrp="1" noChangeArrowheads="1"/>
          </p:cNvSpPr>
          <p:nvPr>
            <p:ph type="dt" sz="quarter" idx="10"/>
          </p:nvPr>
        </p:nvSpPr>
        <p:spPr bwMode="auto">
          <a:noFill/>
        </p:spPr>
        <p:txBody>
          <a:bodyPr bIns="45720" compatLnSpc="1" lIns="91440" numCol="1" rIns="91440" tIns="45720" vert="horz" wrap="square"/>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eaLnBrk="0" fontAlgn="base" hangingPunct="0" indent="-228600" marL="2514600">
              <a:spcBef>
                <a:spcPct val="0"/>
              </a:spcBef>
              <a:spcAft>
                <a:spcPct val="0"/>
              </a:spcAft>
              <a:defRPr>
                <a:solidFill>
                  <a:schemeClr val="tx1"/>
                </a:solidFill>
                <a:latin typeface="Palatino Linotype" panose="02040502050505030304" pitchFamily="18" charset="0"/>
              </a:defRPr>
            </a:lvl6pPr>
            <a:lvl7pPr eaLnBrk="0" fontAlgn="base" hangingPunct="0" indent="-228600" marL="2971800">
              <a:spcBef>
                <a:spcPct val="0"/>
              </a:spcBef>
              <a:spcAft>
                <a:spcPct val="0"/>
              </a:spcAft>
              <a:defRPr>
                <a:solidFill>
                  <a:schemeClr val="tx1"/>
                </a:solidFill>
                <a:latin typeface="Palatino Linotype" panose="02040502050505030304" pitchFamily="18" charset="0"/>
              </a:defRPr>
            </a:lvl7pPr>
            <a:lvl8pPr eaLnBrk="0" fontAlgn="base" hangingPunct="0" indent="-228600" marL="3429000">
              <a:spcBef>
                <a:spcPct val="0"/>
              </a:spcBef>
              <a:spcAft>
                <a:spcPct val="0"/>
              </a:spcAft>
              <a:defRPr>
                <a:solidFill>
                  <a:schemeClr val="tx1"/>
                </a:solidFill>
                <a:latin typeface="Palatino Linotype" panose="02040502050505030304" pitchFamily="18" charset="0"/>
              </a:defRPr>
            </a:lvl8pPr>
            <a:lvl9pPr eaLnBrk="0" fontAlgn="base" hangingPunct="0" indent="-228600" marL="3886200">
              <a:spcBef>
                <a:spcPct val="0"/>
              </a:spcBef>
              <a:spcAft>
                <a:spcPct val="0"/>
              </a:spcAft>
              <a:defRPr>
                <a:solidFill>
                  <a:schemeClr val="tx1"/>
                </a:solidFill>
                <a:latin typeface="Palatino Linotype" panose="02040502050505030304" pitchFamily="18" charset="0"/>
              </a:defRPr>
            </a:lvl9pPr>
          </a:lstStyle>
          <a:p>
            <a:fld id="{81D66DF3-8F50-4D42-BB16-D09977FEAC70}" type="datetime1">
              <a:rPr altLang="en-US" lang="en-US" smtClean="0">
                <a:solidFill>
                  <a:schemeClr val="tx2"/>
                </a:solidFill>
                <a:latin typeface="Times New Roman" panose="02020603050405020304" pitchFamily="18" charset="0"/>
                <a:cs typeface="Times New Roman" panose="02020603050405020304" pitchFamily="18" charset="0"/>
              </a:rPr>
              <a:t>1/20/2025</a:t>
            </a:fld>
            <a:endParaRPr altLang="en-US" lang="en-US">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6" name="Title 1"/>
          <p:cNvSpPr>
            <a:spLocks noGrp="1"/>
          </p:cNvSpPr>
          <p:nvPr>
            <p:ph type="title"/>
          </p:nvPr>
        </p:nvSpPr>
        <p:spPr/>
        <p:txBody>
          <a:bodyPr/>
          <a:p>
            <a:pPr algn="ctr"/>
            <a:r>
              <a:rPr dirty="0" lang="en-US">
                <a:latin typeface="Times New Roman" panose="02020603050405020304" pitchFamily="18" charset="0"/>
                <a:cs typeface="Times New Roman" panose="02020603050405020304" pitchFamily="18" charset="0"/>
              </a:rPr>
              <a:t>NTC thermistor </a:t>
            </a:r>
          </a:p>
        </p:txBody>
      </p:sp>
      <p:sp>
        <p:nvSpPr>
          <p:cNvPr id="1048637" name="Content Placeholder 2"/>
          <p:cNvSpPr>
            <a:spLocks noGrp="1"/>
          </p:cNvSpPr>
          <p:nvPr>
            <p:ph sz="quarter" idx="1"/>
          </p:nvPr>
        </p:nvSpPr>
        <p:spPr>
          <a:xfrm>
            <a:off x="1327836" y="1857724"/>
            <a:ext cx="10363200" cy="1949823"/>
          </a:xfrm>
        </p:spPr>
        <p:txBody>
          <a:bodyPr/>
          <a:p>
            <a:pPr indent="0" marL="0">
              <a:buNone/>
            </a:pPr>
            <a:r>
              <a:rPr dirty="0" lang="en-US">
                <a:latin typeface="Times New Roman" panose="02020603050405020304" pitchFamily="18" charset="0"/>
                <a:cs typeface="Times New Roman" panose="02020603050405020304" pitchFamily="18" charset="0"/>
              </a:rPr>
              <a:t>A 10kΩ NTC thermistor serves as the temperature sensor. Its resistance decreases as the temperature increases, providing a voltage signal proportional to the surrounding temperature.</a:t>
            </a:r>
          </a:p>
        </p:txBody>
      </p:sp>
      <p:sp>
        <p:nvSpPr>
          <p:cNvPr id="1048638" name="Date Placeholder 3"/>
          <p:cNvSpPr>
            <a:spLocks noGrp="1"/>
          </p:cNvSpPr>
          <p:nvPr>
            <p:ph type="dt" sz="half" idx="10"/>
          </p:nvPr>
        </p:nvSpPr>
        <p:spPr/>
        <p:txBody>
          <a:bodyPr/>
          <a:p>
            <a:fld id="{11C29CCE-B642-40C2-8D65-ACFDA695CABA}" type="datetime1">
              <a:rPr lang="en-US" smtClean="0"/>
              <a:t>1/20/2025</a:t>
            </a:fld>
            <a:endParaRPr lang="en-US"/>
          </a:p>
        </p:txBody>
      </p:sp>
      <p:pic>
        <p:nvPicPr>
          <p:cNvPr id="2097158" name="Picture 4"/>
          <p:cNvPicPr>
            <a:picLocks noChangeAspect="1"/>
          </p:cNvPicPr>
          <p:nvPr/>
        </p:nvPicPr>
        <p:blipFill>
          <a:blip xmlns:r="http://schemas.openxmlformats.org/officeDocument/2006/relationships" r:embed="rId1"/>
          <a:stretch>
            <a:fillRect/>
          </a:stretch>
        </p:blipFill>
        <p:spPr>
          <a:xfrm>
            <a:off x="3876829" y="3429000"/>
            <a:ext cx="3922087" cy="2762251"/>
          </a:xfrm>
          <a:prstGeom prst="rect"/>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9" name="Title 1"/>
          <p:cNvSpPr>
            <a:spLocks noGrp="1"/>
          </p:cNvSpPr>
          <p:nvPr>
            <p:ph type="title"/>
          </p:nvPr>
        </p:nvSpPr>
        <p:spPr>
          <a:xfrm>
            <a:off x="1168400" y="0"/>
            <a:ext cx="10363200" cy="1143000"/>
          </a:xfrm>
        </p:spPr>
        <p:txBody>
          <a:bodyPr/>
          <a:p>
            <a:pPr algn="ctr"/>
            <a:r>
              <a:rPr dirty="0" lang="en-US">
                <a:latin typeface="Times New Roman" panose="02020603050405020304" pitchFamily="18" charset="0"/>
                <a:cs typeface="Times New Roman" panose="02020603050405020304" pitchFamily="18" charset="0"/>
              </a:rPr>
              <a:t>Power </a:t>
            </a:r>
            <a:r>
              <a:rPr dirty="0" lang="en-US" err="1">
                <a:latin typeface="Times New Roman" panose="02020603050405020304" pitchFamily="18" charset="0"/>
                <a:cs typeface="Times New Roman" panose="02020603050405020304" pitchFamily="18" charset="0"/>
              </a:rPr>
              <a:t>Transitor</a:t>
            </a:r>
            <a:r>
              <a:rPr dirty="0" 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(BD135)</a:t>
            </a:r>
            <a:endParaRPr dirty="0" lang="en-US">
              <a:latin typeface="Times New Roman" panose="02020603050405020304" pitchFamily="18" charset="0"/>
              <a:cs typeface="Times New Roman" panose="02020603050405020304" pitchFamily="18" charset="0"/>
            </a:endParaRPr>
          </a:p>
        </p:txBody>
      </p:sp>
      <p:sp>
        <p:nvSpPr>
          <p:cNvPr id="1048640" name="Content Placeholder 2"/>
          <p:cNvSpPr>
            <a:spLocks noGrp="1"/>
          </p:cNvSpPr>
          <p:nvPr>
            <p:ph sz="quarter" idx="1"/>
          </p:nvPr>
        </p:nvSpPr>
        <p:spPr>
          <a:xfrm>
            <a:off x="914400" y="1703700"/>
            <a:ext cx="10363200" cy="1669473"/>
          </a:xfrm>
        </p:spPr>
        <p:txBody>
          <a:bodyPr/>
          <a:p>
            <a:pPr indent="0" marL="0">
              <a:buNone/>
            </a:pPr>
            <a:r>
              <a:rPr dirty="0" lang="en-US"/>
              <a:t>This transistor acts as a switch to control the load (e.g., fan or heater). It enables fast and reliable switching of high-current loads based on the IC 741 output.</a:t>
            </a:r>
          </a:p>
        </p:txBody>
      </p:sp>
      <p:sp>
        <p:nvSpPr>
          <p:cNvPr id="1048641" name="Date Placeholder 3"/>
          <p:cNvSpPr>
            <a:spLocks noGrp="1"/>
          </p:cNvSpPr>
          <p:nvPr>
            <p:ph type="dt" sz="half" idx="10"/>
          </p:nvPr>
        </p:nvSpPr>
        <p:spPr/>
        <p:txBody>
          <a:bodyPr/>
          <a:p>
            <a:fld id="{11C29CCE-B642-40C2-8D65-ACFDA695CABA}" type="datetime1">
              <a:rPr lang="en-US" smtClean="0"/>
              <a:t>1/20/2025</a:t>
            </a:fld>
            <a:endParaRPr lang="en-US"/>
          </a:p>
        </p:txBody>
      </p:sp>
      <p:pic>
        <p:nvPicPr>
          <p:cNvPr id="2097159" name="Picture 4"/>
          <p:cNvPicPr>
            <a:picLocks noChangeAspect="1"/>
          </p:cNvPicPr>
          <p:nvPr/>
        </p:nvPicPr>
        <p:blipFill>
          <a:blip xmlns:r="http://schemas.openxmlformats.org/officeDocument/2006/relationships" r:embed="rId1"/>
          <a:stretch>
            <a:fillRect/>
          </a:stretch>
        </p:blipFill>
        <p:spPr>
          <a:xfrm>
            <a:off x="4180812" y="3373173"/>
            <a:ext cx="4558499" cy="3056201"/>
          </a:xfrm>
          <a:prstGeom prst="rect"/>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42" name="Title 1"/>
          <p:cNvSpPr>
            <a:spLocks noGrp="1"/>
          </p:cNvSpPr>
          <p:nvPr>
            <p:ph type="title"/>
          </p:nvPr>
        </p:nvSpPr>
        <p:spPr>
          <a:xfrm>
            <a:off x="1168400" y="0"/>
            <a:ext cx="10363200" cy="1143000"/>
          </a:xfrm>
        </p:spPr>
        <p:txBody>
          <a:bodyPr/>
          <a:p>
            <a:pPr algn="ctr"/>
            <a:r>
              <a:rPr dirty="0" lang="en-US" err="1">
                <a:latin typeface="Times New Roman" panose="02020603050405020304" pitchFamily="18" charset="0"/>
                <a:cs typeface="Times New Roman" panose="02020603050405020304" pitchFamily="18" charset="0"/>
              </a:rPr>
              <a:t>Flyback</a:t>
            </a:r>
            <a:r>
              <a:rPr dirty="0" lang="en-US">
                <a:latin typeface="Times New Roman" panose="02020603050405020304" pitchFamily="18" charset="0"/>
                <a:cs typeface="Times New Roman" panose="02020603050405020304" pitchFamily="18" charset="0"/>
              </a:rPr>
              <a:t> Diode(1N4007)</a:t>
            </a:r>
          </a:p>
        </p:txBody>
      </p:sp>
      <p:sp>
        <p:nvSpPr>
          <p:cNvPr id="1048643" name="Content Placeholder 2"/>
          <p:cNvSpPr>
            <a:spLocks noGrp="1"/>
          </p:cNvSpPr>
          <p:nvPr>
            <p:ph sz="quarter" idx="1"/>
          </p:nvPr>
        </p:nvSpPr>
        <p:spPr>
          <a:xfrm>
            <a:off x="914400" y="1745334"/>
            <a:ext cx="10363200" cy="1547568"/>
          </a:xfrm>
        </p:spPr>
        <p:txBody>
          <a:bodyPr/>
          <a:p>
            <a:pPr indent="0" marL="0">
              <a:buNone/>
            </a:pPr>
            <a:r>
              <a:rPr dirty="0" lang="en-US">
                <a:latin typeface="Times New Roman" panose="02020603050405020304" pitchFamily="18" charset="0"/>
                <a:cs typeface="Times New Roman" panose="02020603050405020304" pitchFamily="18" charset="0"/>
              </a:rPr>
              <a:t>A 1N4007 diode is placed across the load to protect the transistor from voltage spikes generated by inductive loads like DC fans.</a:t>
            </a:r>
          </a:p>
        </p:txBody>
      </p:sp>
      <p:sp>
        <p:nvSpPr>
          <p:cNvPr id="1048644" name="Date Placeholder 3"/>
          <p:cNvSpPr>
            <a:spLocks noGrp="1"/>
          </p:cNvSpPr>
          <p:nvPr>
            <p:ph type="dt" sz="half" idx="10"/>
          </p:nvPr>
        </p:nvSpPr>
        <p:spPr/>
        <p:txBody>
          <a:bodyPr/>
          <a:p>
            <a:fld id="{11C29CCE-B642-40C2-8D65-ACFDA695CABA}" type="datetime1">
              <a:rPr lang="en-US" smtClean="0"/>
              <a:t>1/20/2025</a:t>
            </a:fld>
            <a:endParaRPr lang="en-US"/>
          </a:p>
        </p:txBody>
      </p:sp>
      <p:pic>
        <p:nvPicPr>
          <p:cNvPr id="2097160" name="Picture 4"/>
          <p:cNvPicPr>
            <a:picLocks noChangeAspect="1"/>
          </p:cNvPicPr>
          <p:nvPr/>
        </p:nvPicPr>
        <p:blipFill>
          <a:blip xmlns:r="http://schemas.openxmlformats.org/officeDocument/2006/relationships" r:embed="rId1"/>
          <a:stretch>
            <a:fillRect/>
          </a:stretch>
        </p:blipFill>
        <p:spPr>
          <a:xfrm>
            <a:off x="3361764" y="3217312"/>
            <a:ext cx="5063882" cy="3049528"/>
          </a:xfrm>
          <a:prstGeom prst="rect"/>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45" name="Title 1"/>
          <p:cNvSpPr>
            <a:spLocks noGrp="1"/>
          </p:cNvSpPr>
          <p:nvPr>
            <p:ph type="title"/>
          </p:nvPr>
        </p:nvSpPr>
        <p:spPr/>
        <p:txBody>
          <a:bodyPr/>
          <a:p>
            <a:pPr algn="ctr"/>
            <a:r>
              <a:rPr dirty="0" lang="en-US">
                <a:latin typeface="Times New Roman" panose="02020603050405020304" pitchFamily="18" charset="0"/>
                <a:cs typeface="Times New Roman" panose="02020603050405020304" pitchFamily="18" charset="0"/>
              </a:rPr>
              <a:t>DC Fan Load</a:t>
            </a:r>
          </a:p>
        </p:txBody>
      </p:sp>
      <p:sp>
        <p:nvSpPr>
          <p:cNvPr id="1048646" name="Content Placeholder 2"/>
          <p:cNvSpPr>
            <a:spLocks noGrp="1"/>
          </p:cNvSpPr>
          <p:nvPr>
            <p:ph sz="quarter" idx="1"/>
          </p:nvPr>
        </p:nvSpPr>
        <p:spPr>
          <a:xfrm>
            <a:off x="1219200" y="1867717"/>
            <a:ext cx="10363200" cy="1331768"/>
          </a:xfrm>
        </p:spPr>
        <p:txBody>
          <a:bodyPr/>
          <a:p>
            <a:pPr indent="0" marL="0">
              <a:buNone/>
            </a:pPr>
            <a:r>
              <a:rPr dirty="0" lang="en-US">
                <a:latin typeface="Times New Roman" panose="02020603050405020304" pitchFamily="18" charset="0"/>
                <a:cs typeface="Times New Roman" panose="02020603050405020304" pitchFamily="18" charset="0"/>
              </a:rPr>
              <a:t>A 12V DC fan serves as the cooling device. It operates efficiently.</a:t>
            </a:r>
          </a:p>
        </p:txBody>
      </p:sp>
      <p:sp>
        <p:nvSpPr>
          <p:cNvPr id="1048647" name="Date Placeholder 3"/>
          <p:cNvSpPr>
            <a:spLocks noGrp="1"/>
          </p:cNvSpPr>
          <p:nvPr>
            <p:ph type="dt" sz="half" idx="10"/>
          </p:nvPr>
        </p:nvSpPr>
        <p:spPr/>
        <p:txBody>
          <a:bodyPr/>
          <a:p>
            <a:fld id="{11C29CCE-B642-40C2-8D65-ACFDA695CABA}" type="datetime1">
              <a:rPr lang="en-US" smtClean="0"/>
              <a:t>1/20/2025</a:t>
            </a:fld>
            <a:endParaRPr lang="en-US"/>
          </a:p>
        </p:txBody>
      </p:sp>
      <p:pic>
        <p:nvPicPr>
          <p:cNvPr id="2097161" name="Picture 4"/>
          <p:cNvPicPr>
            <a:picLocks noChangeAspect="1"/>
          </p:cNvPicPr>
          <p:nvPr/>
        </p:nvPicPr>
        <p:blipFill>
          <a:blip xmlns:r="http://schemas.openxmlformats.org/officeDocument/2006/relationships" r:embed="rId1"/>
          <a:stretch>
            <a:fillRect/>
          </a:stretch>
        </p:blipFill>
        <p:spPr>
          <a:xfrm>
            <a:off x="3714750" y="2343150"/>
            <a:ext cx="4514850" cy="4074764"/>
          </a:xfrm>
          <a:prstGeom prst="rect"/>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48" name="Title 1"/>
          <p:cNvSpPr>
            <a:spLocks noGrp="1"/>
          </p:cNvSpPr>
          <p:nvPr>
            <p:ph type="title"/>
          </p:nvPr>
        </p:nvSpPr>
        <p:spPr/>
        <p:txBody>
          <a:bodyPr anchor="ctr"/>
          <a:p>
            <a:pPr algn="ctr"/>
            <a:r>
              <a:rPr dirty="0" lang="en-IN">
                <a:latin typeface="Times New Roman" panose="02020603050405020304" pitchFamily="18" charset="0"/>
                <a:cs typeface="Times New Roman" panose="02020603050405020304" pitchFamily="18" charset="0"/>
              </a:rPr>
              <a:t>RESISTOR</a:t>
            </a:r>
          </a:p>
        </p:txBody>
      </p:sp>
      <p:sp>
        <p:nvSpPr>
          <p:cNvPr id="1048649" name="Date Placeholder 3"/>
          <p:cNvSpPr>
            <a:spLocks noGrp="1"/>
          </p:cNvSpPr>
          <p:nvPr>
            <p:ph type="dt" sz="half" idx="10"/>
          </p:nvPr>
        </p:nvSpPr>
        <p:spPr/>
        <p:txBody>
          <a:bodyPr/>
          <a:p>
            <a:fld id="{11C29CCE-B642-40C2-8D65-ACFDA695CABA}" type="datetime1">
              <a:rPr lang="en-US" smtClean="0"/>
              <a:t>1/20/2025</a:t>
            </a:fld>
            <a:endParaRPr lang="en-US"/>
          </a:p>
        </p:txBody>
      </p:sp>
      <p:sp>
        <p:nvSpPr>
          <p:cNvPr id="1048650" name="Content Placeholder 5"/>
          <p:cNvSpPr>
            <a:spLocks noGrp="1"/>
          </p:cNvSpPr>
          <p:nvPr>
            <p:ph sz="quarter" idx="1"/>
          </p:nvPr>
        </p:nvSpPr>
        <p:spPr>
          <a:xfrm>
            <a:off x="1282768" y="1540299"/>
            <a:ext cx="9626463" cy="1259134"/>
          </a:xfrm>
        </p:spPr>
        <p:txBody>
          <a:bodyPr/>
          <a:p>
            <a:pPr indent="0" marL="0">
              <a:buNone/>
            </a:pPr>
            <a:r>
              <a:rPr dirty="0" lang="en-US">
                <a:latin typeface="Times New Roman" panose="02020603050405020304" pitchFamily="18" charset="0"/>
                <a:cs typeface="Times New Roman" panose="02020603050405020304" pitchFamily="18" charset="0"/>
              </a:rPr>
              <a:t>Fixed 10kΩ resistors are used in the voltage divider circuit with the thermistor and as pull-down resistors where needed.</a:t>
            </a:r>
          </a:p>
        </p:txBody>
      </p:sp>
      <p:pic>
        <p:nvPicPr>
          <p:cNvPr id="2097162" name="Picture 4"/>
          <p:cNvPicPr>
            <a:picLocks noChangeAspect="1"/>
          </p:cNvPicPr>
          <p:nvPr/>
        </p:nvPicPr>
        <p:blipFill>
          <a:blip xmlns:r="http://schemas.openxmlformats.org/officeDocument/2006/relationships" r:embed="rId1"/>
          <a:stretch>
            <a:fillRect/>
          </a:stretch>
        </p:blipFill>
        <p:spPr>
          <a:xfrm>
            <a:off x="3320518" y="2688648"/>
            <a:ext cx="5068002" cy="3740727"/>
          </a:xfrm>
          <a:prstGeom prst="rect"/>
        </p:spPr>
      </p:pic>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51" name="Title 1"/>
          <p:cNvSpPr>
            <a:spLocks noGrp="1"/>
          </p:cNvSpPr>
          <p:nvPr>
            <p:ph type="title"/>
          </p:nvPr>
        </p:nvSpPr>
        <p:spPr>
          <a:xfrm>
            <a:off x="1446305" y="-304838"/>
            <a:ext cx="9807389" cy="1158951"/>
          </a:xfrm>
        </p:spPr>
        <p:txBody>
          <a:bodyPr/>
          <a:p>
            <a:r>
              <a:rPr dirty="0" lang="en-IN">
                <a:latin typeface="Times New Roman" panose="02020603050405020304" pitchFamily="18" charset="0"/>
                <a:cs typeface="Times New Roman" panose="02020603050405020304" pitchFamily="18" charset="0"/>
              </a:rPr>
              <a:t>                     POWER SUPPLY</a:t>
            </a:r>
          </a:p>
        </p:txBody>
      </p:sp>
      <p:sp>
        <p:nvSpPr>
          <p:cNvPr id="1048652" name="Date Placeholder 3"/>
          <p:cNvSpPr>
            <a:spLocks noGrp="1"/>
          </p:cNvSpPr>
          <p:nvPr>
            <p:ph type="dt" sz="half" idx="10"/>
          </p:nvPr>
        </p:nvSpPr>
        <p:spPr/>
        <p:txBody>
          <a:bodyPr/>
          <a:p>
            <a:fld id="{11C29CCE-B642-40C2-8D65-ACFDA695CABA}" type="datetime1">
              <a:rPr lang="en-US" smtClean="0"/>
              <a:t>1/20/2025</a:t>
            </a:fld>
            <a:endParaRPr lang="en-US"/>
          </a:p>
        </p:txBody>
      </p:sp>
      <p:pic>
        <p:nvPicPr>
          <p:cNvPr id="2097163" name="Picture 5"/>
          <p:cNvPicPr>
            <a:picLocks noChangeAspect="1"/>
          </p:cNvPicPr>
          <p:nvPr/>
        </p:nvPicPr>
        <p:blipFill>
          <a:blip xmlns:r="http://schemas.openxmlformats.org/officeDocument/2006/relationships" r:embed="rId1" cstate="print"/>
          <a:stretch>
            <a:fillRect/>
          </a:stretch>
        </p:blipFill>
        <p:spPr>
          <a:xfrm>
            <a:off x="6349999" y="3445756"/>
            <a:ext cx="3154362" cy="3154362"/>
          </a:xfrm>
          <a:prstGeom prst="rect"/>
        </p:spPr>
      </p:pic>
      <p:sp>
        <p:nvSpPr>
          <p:cNvPr id="1048653" name="Content Placeholder 6"/>
          <p:cNvSpPr>
            <a:spLocks noGrp="1"/>
          </p:cNvSpPr>
          <p:nvPr>
            <p:ph sz="quarter" idx="1"/>
          </p:nvPr>
        </p:nvSpPr>
        <p:spPr>
          <a:xfrm>
            <a:off x="1168400" y="1511319"/>
            <a:ext cx="10363200" cy="2011362"/>
          </a:xfrm>
        </p:spPr>
        <p:txBody>
          <a:bodyPr anchor="t"/>
          <a:p>
            <a:pPr algn="just" indent="0" marL="0">
              <a:buNone/>
            </a:pPr>
            <a:r>
              <a:rPr dirty="0" lang="en-US">
                <a:latin typeface="Times New Roman" panose="02020603050405020304" pitchFamily="18" charset="0"/>
                <a:cs typeface="Times New Roman" panose="02020603050405020304" pitchFamily="18" charset="0"/>
              </a:rPr>
              <a:t>A regulated power supply is an essential tool in electronics that provides a constant and stable output voltage or current to a circuit or device. Unlike unregulated power supplies, an RPS compensates for input voltage fluctuations and load variations, ensuring that the connected circuit receives a steady and clean power source.</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54" name="Title 1"/>
          <p:cNvSpPr>
            <a:spLocks noGrp="1" noChangeArrowheads="1"/>
          </p:cNvSpPr>
          <p:nvPr>
            <p:ph type="title"/>
          </p:nvPr>
        </p:nvSpPr>
        <p:spPr>
          <a:xfrm>
            <a:off x="1219200" y="274955"/>
            <a:ext cx="10363200" cy="959485"/>
          </a:xfrm>
        </p:spPr>
        <p:txBody>
          <a:bodyPr/>
          <a:p>
            <a:pPr algn="ctr" eaLnBrk="1" hangingPunct="1"/>
            <a:r>
              <a:rPr altLang="en-US" b="1" lang="en-US">
                <a:latin typeface="Times New Roman" panose="02020603050405020304" pitchFamily="18" charset="0"/>
                <a:cs typeface="Times New Roman" panose="02020603050405020304" pitchFamily="18" charset="0"/>
              </a:rPr>
              <a:t>CONCLUSION</a:t>
            </a:r>
            <a:endParaRPr altLang="en-US" b="1" lang="en-IN">
              <a:latin typeface="Times New Roman" panose="02020603050405020304" pitchFamily="18" charset="0"/>
              <a:cs typeface="Times New Roman" panose="02020603050405020304" pitchFamily="18" charset="0"/>
            </a:endParaRPr>
          </a:p>
        </p:txBody>
      </p:sp>
      <p:sp>
        <p:nvSpPr>
          <p:cNvPr id="1048655" name="Date Placeholder 2"/>
          <p:cNvSpPr>
            <a:spLocks noGrp="1" noChangeArrowheads="1"/>
          </p:cNvSpPr>
          <p:nvPr>
            <p:ph type="dt" sz="quarter" idx="10"/>
          </p:nvPr>
        </p:nvSpPr>
        <p:spPr bwMode="auto">
          <a:noFill/>
        </p:spPr>
        <p:txBody>
          <a:bodyPr bIns="45720" compatLnSpc="1" lIns="91440" numCol="1" rIns="91440" tIns="45720" vert="horz" wrap="square"/>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eaLnBrk="0" fontAlgn="base" hangingPunct="0" indent="-228600" marL="2514600">
              <a:spcBef>
                <a:spcPct val="0"/>
              </a:spcBef>
              <a:spcAft>
                <a:spcPct val="0"/>
              </a:spcAft>
              <a:defRPr>
                <a:solidFill>
                  <a:schemeClr val="tx1"/>
                </a:solidFill>
                <a:latin typeface="Palatino Linotype" panose="02040502050505030304" pitchFamily="18" charset="0"/>
              </a:defRPr>
            </a:lvl6pPr>
            <a:lvl7pPr eaLnBrk="0" fontAlgn="base" hangingPunct="0" indent="-228600" marL="2971800">
              <a:spcBef>
                <a:spcPct val="0"/>
              </a:spcBef>
              <a:spcAft>
                <a:spcPct val="0"/>
              </a:spcAft>
              <a:defRPr>
                <a:solidFill>
                  <a:schemeClr val="tx1"/>
                </a:solidFill>
                <a:latin typeface="Palatino Linotype" panose="02040502050505030304" pitchFamily="18" charset="0"/>
              </a:defRPr>
            </a:lvl7pPr>
            <a:lvl8pPr eaLnBrk="0" fontAlgn="base" hangingPunct="0" indent="-228600" marL="3429000">
              <a:spcBef>
                <a:spcPct val="0"/>
              </a:spcBef>
              <a:spcAft>
                <a:spcPct val="0"/>
              </a:spcAft>
              <a:defRPr>
                <a:solidFill>
                  <a:schemeClr val="tx1"/>
                </a:solidFill>
                <a:latin typeface="Palatino Linotype" panose="02040502050505030304" pitchFamily="18" charset="0"/>
              </a:defRPr>
            </a:lvl8pPr>
            <a:lvl9pPr eaLnBrk="0" fontAlgn="base" hangingPunct="0" indent="-228600" marL="3886200">
              <a:spcBef>
                <a:spcPct val="0"/>
              </a:spcBef>
              <a:spcAft>
                <a:spcPct val="0"/>
              </a:spcAft>
              <a:defRPr>
                <a:solidFill>
                  <a:schemeClr val="tx1"/>
                </a:solidFill>
                <a:latin typeface="Palatino Linotype" panose="02040502050505030304" pitchFamily="18" charset="0"/>
              </a:defRPr>
            </a:lvl9pPr>
          </a:lstStyle>
          <a:p>
            <a:fld id="{ACA21687-008B-426D-83A9-96B6123579A0}" type="datetime1">
              <a:rPr altLang="en-US" lang="en-US" smtClean="0">
                <a:solidFill>
                  <a:schemeClr val="tx2"/>
                </a:solidFill>
              </a:rPr>
              <a:t>1/20/2025</a:t>
            </a:fld>
            <a:endParaRPr altLang="en-US" lang="en-US">
              <a:solidFill>
                <a:schemeClr val="tx2"/>
              </a:solidFill>
            </a:endParaRPr>
          </a:p>
        </p:txBody>
      </p:sp>
      <p:sp>
        <p:nvSpPr>
          <p:cNvPr id="1048656" name="Content Placeholder 5"/>
          <p:cNvSpPr>
            <a:spLocks noGrp="1" noChangeArrowheads="1"/>
          </p:cNvSpPr>
          <p:nvPr>
            <p:ph sz="quarter" idx="1"/>
          </p:nvPr>
        </p:nvSpPr>
        <p:spPr>
          <a:xfrm>
            <a:off x="1943710" y="1576070"/>
            <a:ext cx="7640375" cy="3546037"/>
          </a:xfrm>
        </p:spPr>
        <p:txBody>
          <a:bodyPr/>
          <a:p>
            <a:pPr eaLnBrk="1" hangingPunct="1" indent="0" marL="0">
              <a:buNone/>
            </a:pPr>
            <a:endParaRPr altLang="en-US" dirty="0" lang="en-US"/>
          </a:p>
          <a:p>
            <a:pPr eaLnBrk="1" hangingPunct="1" indent="0" marL="0">
              <a:buNone/>
            </a:pPr>
            <a:endParaRPr altLang="en-US" dirty="0" lang="en-US"/>
          </a:p>
        </p:txBody>
      </p:sp>
      <p:sp>
        <p:nvSpPr>
          <p:cNvPr id="1048657" name="TextBox 2"/>
          <p:cNvSpPr txBox="1"/>
          <p:nvPr/>
        </p:nvSpPr>
        <p:spPr>
          <a:xfrm>
            <a:off x="1314653" y="2061450"/>
            <a:ext cx="9562694" cy="1975666"/>
          </a:xfrm>
          <a:prstGeom prst="rect"/>
          <a:noFill/>
        </p:spPr>
        <p:txBody>
          <a:bodyPr anchor="b" wrap="square">
            <a:spAutoFit/>
          </a:bodyPr>
          <a:p>
            <a:pPr algn="just"/>
            <a:r>
              <a:rPr dirty="0" sz="2400" lang="en-US">
                <a:latin typeface="Times New Roman" panose="02020603050405020304" pitchFamily="18" charset="0"/>
                <a:cs typeface="Times New Roman" panose="02020603050405020304" pitchFamily="18" charset="0"/>
              </a:rPr>
              <a:t>The Automatic Temperature Controller using IC 741 is an efficient and simple system for managing temperature automatically. It uses basic components like a thermistor and an op-amp to control heating or cooling devices based on a set temperature. This system is cost-effective, reliable, and useful in many applications.</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58" name="Title 1"/>
          <p:cNvSpPr>
            <a:spLocks noGrp="1" noChangeArrowheads="1"/>
          </p:cNvSpPr>
          <p:nvPr>
            <p:ph type="title"/>
          </p:nvPr>
        </p:nvSpPr>
        <p:spPr>
          <a:xfrm>
            <a:off x="1889651" y="0"/>
            <a:ext cx="8726190" cy="958612"/>
          </a:xfrm>
        </p:spPr>
        <p:txBody>
          <a:bodyPr/>
          <a:p>
            <a:pPr algn="ctr" eaLnBrk="1" hangingPunct="1"/>
            <a:r>
              <a:rPr altLang="en-US" b="1" lang="en-IN">
                <a:latin typeface="Times New Roman" panose="02020603050405020304" pitchFamily="18" charset="0"/>
                <a:cs typeface="Times New Roman" panose="02020603050405020304" pitchFamily="18" charset="0"/>
              </a:rPr>
              <a:t>PROJECT PLAN</a:t>
            </a:r>
          </a:p>
        </p:txBody>
      </p:sp>
      <p:sp>
        <p:nvSpPr>
          <p:cNvPr id="1048659" name="Date Placeholder 2"/>
          <p:cNvSpPr>
            <a:spLocks noGrp="1" noChangeArrowheads="1"/>
          </p:cNvSpPr>
          <p:nvPr>
            <p:ph type="dt" sz="quarter" idx="10"/>
          </p:nvPr>
        </p:nvSpPr>
        <p:spPr bwMode="auto">
          <a:noFill/>
        </p:spPr>
        <p:txBody>
          <a:bodyPr bIns="45720" compatLnSpc="1" lIns="91440" numCol="1" rIns="91440" tIns="45720" vert="horz" wrap="square"/>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eaLnBrk="0" fontAlgn="base" hangingPunct="0" indent="-228600" marL="2514600">
              <a:spcBef>
                <a:spcPct val="0"/>
              </a:spcBef>
              <a:spcAft>
                <a:spcPct val="0"/>
              </a:spcAft>
              <a:defRPr>
                <a:solidFill>
                  <a:schemeClr val="tx1"/>
                </a:solidFill>
                <a:latin typeface="Palatino Linotype" panose="02040502050505030304" pitchFamily="18" charset="0"/>
              </a:defRPr>
            </a:lvl6pPr>
            <a:lvl7pPr eaLnBrk="0" fontAlgn="base" hangingPunct="0" indent="-228600" marL="2971800">
              <a:spcBef>
                <a:spcPct val="0"/>
              </a:spcBef>
              <a:spcAft>
                <a:spcPct val="0"/>
              </a:spcAft>
              <a:defRPr>
                <a:solidFill>
                  <a:schemeClr val="tx1"/>
                </a:solidFill>
                <a:latin typeface="Palatino Linotype" panose="02040502050505030304" pitchFamily="18" charset="0"/>
              </a:defRPr>
            </a:lvl7pPr>
            <a:lvl8pPr eaLnBrk="0" fontAlgn="base" hangingPunct="0" indent="-228600" marL="3429000">
              <a:spcBef>
                <a:spcPct val="0"/>
              </a:spcBef>
              <a:spcAft>
                <a:spcPct val="0"/>
              </a:spcAft>
              <a:defRPr>
                <a:solidFill>
                  <a:schemeClr val="tx1"/>
                </a:solidFill>
                <a:latin typeface="Palatino Linotype" panose="02040502050505030304" pitchFamily="18" charset="0"/>
              </a:defRPr>
            </a:lvl8pPr>
            <a:lvl9pPr eaLnBrk="0" fontAlgn="base" hangingPunct="0" indent="-228600" marL="3886200">
              <a:spcBef>
                <a:spcPct val="0"/>
              </a:spcBef>
              <a:spcAft>
                <a:spcPct val="0"/>
              </a:spcAft>
              <a:defRPr>
                <a:solidFill>
                  <a:schemeClr val="tx1"/>
                </a:solidFill>
                <a:latin typeface="Palatino Linotype" panose="02040502050505030304" pitchFamily="18" charset="0"/>
              </a:defRPr>
            </a:lvl9pPr>
          </a:lstStyle>
          <a:p>
            <a:fld id="{FDDD69EE-BBD0-407F-B6F7-363A1E2DB0D3}" type="datetime1">
              <a:rPr altLang="en-US" lang="en-US" smtClean="0">
                <a:solidFill>
                  <a:schemeClr val="tx2"/>
                </a:solidFill>
              </a:rPr>
              <a:t>1/20/2025</a:t>
            </a:fld>
            <a:endParaRPr altLang="en-US" lang="en-US">
              <a:solidFill>
                <a:schemeClr val="tx2"/>
              </a:solidFill>
            </a:endParaRPr>
          </a:p>
        </p:txBody>
      </p:sp>
      <p:sp>
        <p:nvSpPr>
          <p:cNvPr id="1048660" name="Content Placeholder 3"/>
          <p:cNvSpPr>
            <a:spLocks noGrp="1" noChangeArrowheads="1"/>
          </p:cNvSpPr>
          <p:nvPr>
            <p:ph sz="quarter" idx="1"/>
          </p:nvPr>
        </p:nvSpPr>
        <p:spPr>
          <a:xfrm>
            <a:off x="1453912" y="1805467"/>
            <a:ext cx="9284175" cy="3997953"/>
          </a:xfrm>
        </p:spPr>
        <p:txBody>
          <a:bodyPr anchor="ctr"/>
          <a:p>
            <a:pPr algn="just" eaLnBrk="1" hangingPunct="1"/>
            <a:r>
              <a:rPr altLang="en-US" b="1" dirty="0" lang="en-US">
                <a:latin typeface="Times New Roman" panose="02020603050405020304" pitchFamily="18" charset="0"/>
                <a:cs typeface="Times New Roman" panose="02020603050405020304" pitchFamily="18" charset="0"/>
              </a:rPr>
              <a:t>Project Objective:</a:t>
            </a:r>
            <a:r>
              <a:rPr altLang="en-US" dirty="0" lang="en-US">
                <a:latin typeface="Times New Roman" panose="02020603050405020304" pitchFamily="18" charset="0"/>
                <a:cs typeface="Times New Roman" panose="02020603050405020304" pitchFamily="18" charset="0"/>
              </a:rPr>
              <a:t> Design and implement a temperature controller using IC 741 to automate heating or cooling devices.</a:t>
            </a:r>
            <a:r>
              <a:rPr altLang="en-US" dirty="0" lang="en-GB">
                <a:latin typeface="Times New Roman" panose="02020603050405020304" pitchFamily="18" charset="0"/>
                <a:cs typeface="Times New Roman" panose="02020603050405020304" pitchFamily="18" charset="0"/>
              </a:rPr>
              <a:t> </a:t>
            </a:r>
            <a:endParaRPr altLang="en-US" dirty="0" lang="en-US">
              <a:latin typeface="Times New Roman" panose="02020603050405020304" pitchFamily="18" charset="0"/>
              <a:cs typeface="Times New Roman" panose="02020603050405020304" pitchFamily="18" charset="0"/>
            </a:endParaRPr>
          </a:p>
          <a:p>
            <a:pPr algn="just" eaLnBrk="1" hangingPunct="1" indent="0" marL="0">
              <a:buNone/>
            </a:pPr>
            <a:endParaRPr altLang="en-US" dirty="0" lang="zh-CN">
              <a:latin typeface="Times New Roman" panose="02020603050405020304" pitchFamily="18" charset="0"/>
              <a:cs typeface="Times New Roman" panose="02020603050405020304" pitchFamily="18" charset="0"/>
            </a:endParaRPr>
          </a:p>
          <a:p>
            <a:pPr algn="just" eaLnBrk="1" hangingPunct="1"/>
            <a:r>
              <a:rPr altLang="en-US" b="1" dirty="0" lang="en-US">
                <a:latin typeface="Times New Roman" panose="02020603050405020304" pitchFamily="18" charset="0"/>
                <a:cs typeface="Times New Roman" panose="02020603050405020304" pitchFamily="18" charset="0"/>
              </a:rPr>
              <a:t>Circuit Setup: </a:t>
            </a:r>
            <a:r>
              <a:rPr altLang="en-US" dirty="0" lang="en-US">
                <a:latin typeface="Times New Roman" panose="02020603050405020304" pitchFamily="18" charset="0"/>
                <a:cs typeface="Times New Roman" panose="02020603050405020304" pitchFamily="18" charset="0"/>
              </a:rPr>
              <a:t>Research and understand the </a:t>
            </a:r>
            <a:r>
              <a:rPr altLang="en-US" dirty="0" lang="en-US" err="1">
                <a:latin typeface="Times New Roman" panose="02020603050405020304" pitchFamily="18" charset="0"/>
                <a:cs typeface="Times New Roman" panose="02020603050405020304" pitchFamily="18" charset="0"/>
              </a:rPr>
              <a:t>components.Design</a:t>
            </a:r>
            <a:r>
              <a:rPr altLang="en-US" dirty="0" lang="en-US">
                <a:latin typeface="Times New Roman" panose="02020603050405020304" pitchFamily="18" charset="0"/>
                <a:cs typeface="Times New Roman" panose="02020603050405020304" pitchFamily="18" charset="0"/>
              </a:rPr>
              <a:t> the circuit diagram. Assemble the circuit on a </a:t>
            </a:r>
            <a:r>
              <a:rPr altLang="en-US" dirty="0" lang="en-US" err="1">
                <a:latin typeface="Times New Roman" panose="02020603050405020304" pitchFamily="18" charset="0"/>
                <a:cs typeface="Times New Roman" panose="02020603050405020304" pitchFamily="18" charset="0"/>
              </a:rPr>
              <a:t>breadboard.Test</a:t>
            </a:r>
            <a:r>
              <a:rPr altLang="en-US" dirty="0" lang="en-US">
                <a:latin typeface="Times New Roman" panose="02020603050405020304" pitchFamily="18" charset="0"/>
                <a:cs typeface="Times New Roman" panose="02020603050405020304" pitchFamily="18" charset="0"/>
              </a:rPr>
              <a:t> and calibrate the circuit for desired temperature.</a:t>
            </a:r>
            <a:endParaRPr altLang="en-US" dirty="0" lang="en-GB">
              <a:latin typeface="Times New Roman" panose="02020603050405020304" pitchFamily="18" charset="0"/>
              <a:cs typeface="Times New Roman" panose="02020603050405020304" pitchFamily="18" charset="0"/>
            </a:endParaRPr>
          </a:p>
          <a:p>
            <a:pPr algn="just" eaLnBrk="1" hangingPunct="1"/>
            <a:endParaRPr altLang="en-US" dirty="0" lang="en-GB">
              <a:latin typeface="Times New Roman" panose="02020603050405020304" pitchFamily="18" charset="0"/>
              <a:cs typeface="Times New Roman" panose="02020603050405020304" pitchFamily="18" charset="0"/>
            </a:endParaRPr>
          </a:p>
          <a:p>
            <a:pPr algn="just" eaLnBrk="1" hangingPunct="1"/>
            <a:r>
              <a:rPr altLang="en-US" b="1" dirty="0" lang="en-US">
                <a:latin typeface="Times New Roman" panose="02020603050405020304" pitchFamily="18" charset="0"/>
                <a:cs typeface="Times New Roman" panose="02020603050405020304" pitchFamily="18" charset="0"/>
              </a:rPr>
              <a:t>Testing and Finalization: </a:t>
            </a:r>
            <a:r>
              <a:rPr altLang="en-US" dirty="0" lang="en-US">
                <a:latin typeface="Times New Roman" panose="02020603050405020304" pitchFamily="18" charset="0"/>
                <a:cs typeface="Times New Roman" panose="02020603050405020304" pitchFamily="18" charset="0"/>
              </a:rPr>
              <a:t>A working automatic temperature controller and give a brief report.</a:t>
            </a:r>
            <a:endParaRPr altLang="en-US" dirty="0" lang="zh-CN">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61" name="Title 1"/>
          <p:cNvSpPr>
            <a:spLocks noGrp="1"/>
          </p:cNvSpPr>
          <p:nvPr>
            <p:ph type="title"/>
          </p:nvPr>
        </p:nvSpPr>
        <p:spPr/>
        <p:txBody>
          <a:bodyPr/>
          <a:p>
            <a:r>
              <a:rPr dirty="0" lang="en-IN">
                <a:latin typeface="Times New Roman" panose="02020603050405020304" pitchFamily="18" charset="0"/>
                <a:cs typeface="Times New Roman" panose="02020603050405020304" pitchFamily="18" charset="0"/>
              </a:rPr>
              <a:t>                        REFERENCES</a:t>
            </a:r>
          </a:p>
        </p:txBody>
      </p:sp>
      <p:sp>
        <p:nvSpPr>
          <p:cNvPr id="1048662" name="Content Placeholder 3"/>
          <p:cNvSpPr>
            <a:spLocks noGrp="1"/>
          </p:cNvSpPr>
          <p:nvPr>
            <p:ph sz="quarter" idx="1"/>
          </p:nvPr>
        </p:nvSpPr>
        <p:spPr>
          <a:xfrm>
            <a:off x="1219200" y="1864196"/>
            <a:ext cx="9895405" cy="3820243"/>
          </a:xfrm>
        </p:spPr>
        <p:txBody>
          <a:bodyPr/>
          <a:p>
            <a:r>
              <a:rPr dirty="0" lang="en-US">
                <a:latin typeface="Times New Roman" panose="02020603050405020304" pitchFamily="18" charset="0"/>
                <a:cs typeface="Times New Roman" panose="02020603050405020304" pitchFamily="18" charset="0"/>
              </a:rPr>
              <a:t>“Op-Amps and Linear Integrated Circuits” by </a:t>
            </a:r>
            <a:r>
              <a:rPr dirty="0" lang="en-US" err="1">
                <a:latin typeface="Times New Roman" panose="02020603050405020304" pitchFamily="18" charset="0"/>
                <a:cs typeface="Times New Roman" panose="02020603050405020304" pitchFamily="18" charset="0"/>
              </a:rPr>
              <a:t>Ramakant</a:t>
            </a:r>
            <a:r>
              <a:rPr dirty="0" lang="en-US">
                <a:latin typeface="Times New Roman" panose="02020603050405020304" pitchFamily="18" charset="0"/>
                <a:cs typeface="Times New Roman" panose="02020603050405020304" pitchFamily="18" charset="0"/>
              </a:rPr>
              <a:t> A. </a:t>
            </a:r>
            <a:r>
              <a:rPr dirty="0" lang="en-US" err="1">
                <a:latin typeface="Times New Roman" panose="02020603050405020304" pitchFamily="18" charset="0"/>
                <a:cs typeface="Times New Roman" panose="02020603050405020304" pitchFamily="18" charset="0"/>
              </a:rPr>
              <a:t>Gayakwad</a:t>
            </a:r>
            <a:r>
              <a:rPr dirty="0" lang="en-US">
                <a:latin typeface="Times New Roman" panose="02020603050405020304" pitchFamily="18" charset="0"/>
                <a:cs typeface="Times New Roman" panose="02020603050405020304" pitchFamily="18" charset="0"/>
              </a:rPr>
              <a:t> (Concepts on IC 741).</a:t>
            </a:r>
            <a:endParaRPr dirty="0" lang="en-GB">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“Electronic Devices and Circuits” by </a:t>
            </a:r>
            <a:r>
              <a:rPr dirty="0" lang="en-US" err="1">
                <a:latin typeface="Times New Roman" panose="02020603050405020304" pitchFamily="18" charset="0"/>
                <a:cs typeface="Times New Roman" panose="02020603050405020304" pitchFamily="18" charset="0"/>
              </a:rPr>
              <a:t>Boylestad</a:t>
            </a:r>
            <a:r>
              <a:rPr dirty="0" lang="en-US">
                <a:latin typeface="Times New Roman" panose="02020603050405020304" pitchFamily="18" charset="0"/>
                <a:cs typeface="Times New Roman" panose="02020603050405020304" pitchFamily="18" charset="0"/>
              </a:rPr>
              <a:t> and </a:t>
            </a:r>
            <a:r>
              <a:rPr dirty="0" lang="en-US" err="1">
                <a:latin typeface="Times New Roman" panose="02020603050405020304" pitchFamily="18" charset="0"/>
                <a:cs typeface="Times New Roman" panose="02020603050405020304" pitchFamily="18" charset="0"/>
              </a:rPr>
              <a:t>Nashelsky</a:t>
            </a:r>
            <a:r>
              <a:rPr dirty="0" lang="en-US">
                <a:latin typeface="Times New Roman" panose="02020603050405020304" pitchFamily="18" charset="0"/>
                <a:cs typeface="Times New Roman" panose="02020603050405020304" pitchFamily="18" charset="0"/>
              </a:rPr>
              <a:t> (Comparator circuits).</a:t>
            </a:r>
            <a:endParaRPr dirty="0" lang="en-GB">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IC 741 Operational Amplifier Datasheet for pin configuration and specifications.</a:t>
            </a:r>
            <a:endParaRPr dirty="0" lang="en-IN">
              <a:latin typeface="Times New Roman" panose="02020603050405020304" pitchFamily="18" charset="0"/>
              <a:cs typeface="Times New Roman" panose="02020603050405020304" pitchFamily="18" charset="0"/>
            </a:endParaRPr>
          </a:p>
        </p:txBody>
      </p:sp>
      <p:sp>
        <p:nvSpPr>
          <p:cNvPr id="1048663" name="Date Placeholder 2"/>
          <p:cNvSpPr>
            <a:spLocks noGrp="1"/>
          </p:cNvSpPr>
          <p:nvPr>
            <p:ph type="dt" sz="half" idx="10"/>
          </p:nvPr>
        </p:nvSpPr>
        <p:spPr/>
        <p:txBody>
          <a:bodyPr/>
          <a:p>
            <a:fld id="{60CA7B4A-4B01-4197-970A-3D8D15B283BB}" type="datetime1">
              <a:rPr lang="en-US" smtClean="0"/>
              <a:t>1/20/2025</a:t>
            </a:fld>
            <a:endParaRPr lang="en-US"/>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68" name="Title 1"/>
          <p:cNvSpPr>
            <a:spLocks noGrp="1"/>
          </p:cNvSpPr>
          <p:nvPr>
            <p:ph type="title"/>
          </p:nvPr>
        </p:nvSpPr>
        <p:spPr>
          <a:xfrm>
            <a:off x="1774825" y="2708275"/>
            <a:ext cx="9144000" cy="1066800"/>
          </a:xfrm>
        </p:spPr>
        <p:txBody>
          <a:bodyPr>
            <a:normAutofit/>
          </a:bodyPr>
          <a:p>
            <a:pPr algn="ctr" eaLnBrk="1" fontAlgn="auto" hangingPunct="1">
              <a:spcAft>
                <a:spcPts val="0"/>
              </a:spcAft>
            </a:pPr>
            <a:r>
              <a:rPr b="1" dirty="0" lang="en-IN">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THANK YOU</a:t>
            </a:r>
          </a:p>
        </p:txBody>
      </p:sp>
      <p:sp>
        <p:nvSpPr>
          <p:cNvPr id="1048669" name="Date Placeholder 5"/>
          <p:cNvSpPr>
            <a:spLocks noGrp="1" noChangeArrowheads="1"/>
          </p:cNvSpPr>
          <p:nvPr>
            <p:ph type="dt" sz="quarter" idx="10"/>
          </p:nvPr>
        </p:nvSpPr>
        <p:spPr bwMode="auto">
          <a:noFill/>
        </p:spPr>
        <p:txBody>
          <a:bodyPr bIns="45720" compatLnSpc="1" lIns="91440" numCol="1" rIns="91440" tIns="45720" vert="horz" wrap="square"/>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eaLnBrk="0" fontAlgn="base" hangingPunct="0" indent="-228600" marL="2514600">
              <a:spcBef>
                <a:spcPct val="0"/>
              </a:spcBef>
              <a:spcAft>
                <a:spcPct val="0"/>
              </a:spcAft>
              <a:defRPr>
                <a:solidFill>
                  <a:schemeClr val="tx1"/>
                </a:solidFill>
                <a:latin typeface="Palatino Linotype" panose="02040502050505030304" pitchFamily="18" charset="0"/>
              </a:defRPr>
            </a:lvl6pPr>
            <a:lvl7pPr eaLnBrk="0" fontAlgn="base" hangingPunct="0" indent="-228600" marL="2971800">
              <a:spcBef>
                <a:spcPct val="0"/>
              </a:spcBef>
              <a:spcAft>
                <a:spcPct val="0"/>
              </a:spcAft>
              <a:defRPr>
                <a:solidFill>
                  <a:schemeClr val="tx1"/>
                </a:solidFill>
                <a:latin typeface="Palatino Linotype" panose="02040502050505030304" pitchFamily="18" charset="0"/>
              </a:defRPr>
            </a:lvl7pPr>
            <a:lvl8pPr eaLnBrk="0" fontAlgn="base" hangingPunct="0" indent="-228600" marL="3429000">
              <a:spcBef>
                <a:spcPct val="0"/>
              </a:spcBef>
              <a:spcAft>
                <a:spcPct val="0"/>
              </a:spcAft>
              <a:defRPr>
                <a:solidFill>
                  <a:schemeClr val="tx1"/>
                </a:solidFill>
                <a:latin typeface="Palatino Linotype" panose="02040502050505030304" pitchFamily="18" charset="0"/>
              </a:defRPr>
            </a:lvl8pPr>
            <a:lvl9pPr eaLnBrk="0" fontAlgn="base" hangingPunct="0" indent="-228600" marL="3886200">
              <a:spcBef>
                <a:spcPct val="0"/>
              </a:spcBef>
              <a:spcAft>
                <a:spcPct val="0"/>
              </a:spcAft>
              <a:defRPr>
                <a:solidFill>
                  <a:schemeClr val="tx1"/>
                </a:solidFill>
                <a:latin typeface="Palatino Linotype" panose="02040502050505030304" pitchFamily="18" charset="0"/>
              </a:defRPr>
            </a:lvl9pPr>
          </a:lstStyle>
          <a:p>
            <a:fld id="{854D1E2F-F9FC-4822-9556-4192A2AC79BA}" type="datetime1">
              <a:rPr altLang="en-US" lang="en-US" smtClean="0">
                <a:solidFill>
                  <a:schemeClr val="tx2"/>
                </a:solidFill>
              </a:rPr>
              <a:t>1/20/2025</a:t>
            </a:fld>
            <a:endParaRPr altLang="en-US" lang="en-US">
              <a:solidFill>
                <a:schemeClr val="tx2"/>
              </a:solidFill>
            </a:endParaRPr>
          </a:p>
        </p:txBody>
      </p:sp>
      <p:pic>
        <p:nvPicPr>
          <p:cNvPr id="2097164" name="Content Placeholder 99"/>
          <p:cNvPicPr>
            <a:picLocks noChangeAspect="1" noGrp="1" noChangeArrowheads="1"/>
          </p:cNvPicPr>
          <p:nvPr>
            <p:ph sz="quarter" idx="4294967295"/>
          </p:nvPr>
        </p:nvPicPr>
        <p:blipFill>
          <a:blip xmlns:r="http://schemas.openxmlformats.org/officeDocument/2006/relationships" r:embed="rId1"/>
          <a:srcRect/>
          <a:stretch>
            <a:fillRect/>
          </a:stretch>
        </p:blipFill>
        <p:spPr>
          <a:xfrm>
            <a:off x="496888" y="330200"/>
            <a:ext cx="1092200" cy="674688"/>
          </a:xfrm>
        </p:spPr>
      </p:pic>
      <p:pic>
        <p:nvPicPr>
          <p:cNvPr id="2097165" name="Picture 8"/>
          <p:cNvPicPr>
            <a:picLocks noChangeAspect="1" noChangeArrowheads="1"/>
          </p:cNvPicPr>
          <p:nvPr/>
        </p:nvPicPr>
        <p:blipFill>
          <a:blip xmlns:r="http://schemas.openxmlformats.org/officeDocument/2006/relationships" r:embed="rId2"/>
          <a:srcRect/>
          <a:stretch>
            <a:fillRect/>
          </a:stretch>
        </p:blipFill>
        <p:spPr bwMode="auto">
          <a:xfrm>
            <a:off x="10833100" y="176213"/>
            <a:ext cx="1196975" cy="1195387"/>
          </a:xfrm>
          <a:prstGeom prst="rect"/>
          <a:noFill/>
          <a:ln>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5" name="Title 1"/>
          <p:cNvSpPr>
            <a:spLocks noGrp="1"/>
          </p:cNvSpPr>
          <p:nvPr>
            <p:ph type="title"/>
          </p:nvPr>
        </p:nvSpPr>
        <p:spPr>
          <a:xfrm>
            <a:off x="1219200" y="274638"/>
            <a:ext cx="10363200" cy="760412"/>
          </a:xfrm>
        </p:spPr>
        <p:txBody>
          <a:bodyPr>
            <a:normAutofit/>
          </a:bodyPr>
          <a:p>
            <a:pPr algn="ctr" eaLnBrk="1" fontAlgn="auto" hangingPunct="1">
              <a:spcAft>
                <a:spcPts val="0"/>
              </a:spcAft>
            </a:pPr>
            <a:r>
              <a:rPr b="1" dirty="0" lang="en-IN">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OUTLINE</a:t>
            </a:r>
            <a:endParaRPr b="1" dirty="0" lang="en-IN">
              <a:solidFill>
                <a:schemeClr val="bg2">
                  <a:lumMod val="50000"/>
                </a:schemeClr>
              </a:solidFill>
              <a:latin typeface="Times New Roman" panose="02020603050405020304" pitchFamily="18" charset="0"/>
              <a:cs typeface="Times New Roman" panose="02020603050405020304" pitchFamily="18" charset="0"/>
            </a:endParaRPr>
          </a:p>
        </p:txBody>
      </p:sp>
      <p:sp>
        <p:nvSpPr>
          <p:cNvPr id="1048606" name="Date Placeholder 10"/>
          <p:cNvSpPr>
            <a:spLocks noGrp="1" noChangeArrowheads="1"/>
          </p:cNvSpPr>
          <p:nvPr>
            <p:ph type="dt" sz="quarter" idx="10"/>
          </p:nvPr>
        </p:nvSpPr>
        <p:spPr bwMode="auto">
          <a:noFill/>
        </p:spPr>
        <p:txBody>
          <a:bodyPr bIns="45720" compatLnSpc="1" lIns="91440" numCol="1" rIns="91440" tIns="45720" vert="horz" wrap="square"/>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eaLnBrk="0" fontAlgn="base" hangingPunct="0" indent="-228600" marL="2514600">
              <a:spcBef>
                <a:spcPct val="0"/>
              </a:spcBef>
              <a:spcAft>
                <a:spcPct val="0"/>
              </a:spcAft>
              <a:defRPr>
                <a:solidFill>
                  <a:schemeClr val="tx1"/>
                </a:solidFill>
                <a:latin typeface="Palatino Linotype" panose="02040502050505030304" pitchFamily="18" charset="0"/>
              </a:defRPr>
            </a:lvl6pPr>
            <a:lvl7pPr eaLnBrk="0" fontAlgn="base" hangingPunct="0" indent="-228600" marL="2971800">
              <a:spcBef>
                <a:spcPct val="0"/>
              </a:spcBef>
              <a:spcAft>
                <a:spcPct val="0"/>
              </a:spcAft>
              <a:defRPr>
                <a:solidFill>
                  <a:schemeClr val="tx1"/>
                </a:solidFill>
                <a:latin typeface="Palatino Linotype" panose="02040502050505030304" pitchFamily="18" charset="0"/>
              </a:defRPr>
            </a:lvl7pPr>
            <a:lvl8pPr eaLnBrk="0" fontAlgn="base" hangingPunct="0" indent="-228600" marL="3429000">
              <a:spcBef>
                <a:spcPct val="0"/>
              </a:spcBef>
              <a:spcAft>
                <a:spcPct val="0"/>
              </a:spcAft>
              <a:defRPr>
                <a:solidFill>
                  <a:schemeClr val="tx1"/>
                </a:solidFill>
                <a:latin typeface="Palatino Linotype" panose="02040502050505030304" pitchFamily="18" charset="0"/>
              </a:defRPr>
            </a:lvl8pPr>
            <a:lvl9pPr eaLnBrk="0" fontAlgn="base" hangingPunct="0" indent="-228600" marL="3886200">
              <a:spcBef>
                <a:spcPct val="0"/>
              </a:spcBef>
              <a:spcAft>
                <a:spcPct val="0"/>
              </a:spcAft>
              <a:defRPr>
                <a:solidFill>
                  <a:schemeClr val="tx1"/>
                </a:solidFill>
                <a:latin typeface="Palatino Linotype" panose="02040502050505030304" pitchFamily="18" charset="0"/>
              </a:defRPr>
            </a:lvl9pPr>
          </a:lstStyle>
          <a:p>
            <a:fld id="{25E9F307-9EEB-4D1F-B259-493F94219123}" type="datetime1">
              <a:rPr altLang="en-US" lang="en-US" smtClean="0">
                <a:solidFill>
                  <a:schemeClr val="tx2"/>
                </a:solidFill>
              </a:rPr>
              <a:t>1/20/2025</a:t>
            </a:fld>
            <a:endParaRPr altLang="en-US" lang="en-US">
              <a:solidFill>
                <a:schemeClr val="tx2"/>
              </a:solidFill>
            </a:endParaRPr>
          </a:p>
        </p:txBody>
      </p:sp>
      <p:pic>
        <p:nvPicPr>
          <p:cNvPr id="2097154" name="Content Placeholder 99"/>
          <p:cNvPicPr>
            <a:picLocks noChangeAspect="1" noGrp="1" noChangeArrowheads="1"/>
          </p:cNvPicPr>
          <p:nvPr>
            <p:ph sz="quarter" idx="1"/>
          </p:nvPr>
        </p:nvPicPr>
        <p:blipFill>
          <a:blip xmlns:r="http://schemas.openxmlformats.org/officeDocument/2006/relationships" r:embed="rId1"/>
          <a:srcRect/>
          <a:stretch>
            <a:fillRect/>
          </a:stretch>
        </p:blipFill>
        <p:spPr>
          <a:xfrm>
            <a:off x="336550" y="176213"/>
            <a:ext cx="1355725" cy="836612"/>
          </a:xfrm>
        </p:spPr>
      </p:pic>
      <p:sp>
        <p:nvSpPr>
          <p:cNvPr id="1048607" name="Content Placeholder 2"/>
          <p:cNvSpPr>
            <a:spLocks noGrp="1"/>
          </p:cNvSpPr>
          <p:nvPr>
            <p:ph sz="quarter" idx="2"/>
          </p:nvPr>
        </p:nvSpPr>
        <p:spPr>
          <a:xfrm>
            <a:off x="974725" y="1688122"/>
            <a:ext cx="11055350" cy="5061927"/>
          </a:xfrm>
        </p:spPr>
        <p:txBody>
          <a:bodyPr>
            <a:noAutofit/>
          </a:bodyPr>
          <a:p>
            <a:pPr eaLnBrk="1" fontAlgn="auto" hangingPunct="1" indent="-457200" marL="274320">
              <a:lnSpc>
                <a:spcPct val="120000"/>
              </a:lnSpc>
              <a:spcBef>
                <a:spcPts val="800"/>
              </a:spcBef>
              <a:spcAft>
                <a:spcPts val="800"/>
              </a:spcAft>
              <a:buFont typeface="Wingdings" panose="05000000000000000000" pitchFamily="2" charset="2"/>
              <a:buChar char="q"/>
            </a:pPr>
            <a:r>
              <a:rPr b="1" dirty="0" sz="1200" lang="en-IN">
                <a:latin typeface="Times New Roman" panose="02020603050405020304" pitchFamily="18" charset="0"/>
                <a:ea typeface="Microsoft Sans Serif" panose="020B0604020202020204" pitchFamily="34" charset="0"/>
                <a:cs typeface="Times New Roman" panose="02020603050405020304" pitchFamily="18" charset="0"/>
              </a:rPr>
              <a:t>ABSTRACT –MODULE 1</a:t>
            </a:r>
          </a:p>
          <a:p>
            <a:pPr eaLnBrk="1" fontAlgn="auto" hangingPunct="1" indent="-457200" marL="274320">
              <a:lnSpc>
                <a:spcPct val="120000"/>
              </a:lnSpc>
              <a:spcBef>
                <a:spcPts val="800"/>
              </a:spcBef>
              <a:spcAft>
                <a:spcPts val="800"/>
              </a:spcAft>
              <a:buFont typeface="Wingdings" panose="05000000000000000000" pitchFamily="2" charset="2"/>
              <a:buChar char="q"/>
            </a:pPr>
            <a:r>
              <a:rPr b="1" dirty="0" sz="1200" lang="en-US">
                <a:latin typeface="Times New Roman" panose="02020603050405020304" pitchFamily="18" charset="0"/>
                <a:ea typeface="Microsoft Sans Serif" panose="020B0604020202020204" pitchFamily="34" charset="0"/>
                <a:cs typeface="Times New Roman" panose="02020603050405020304" pitchFamily="18" charset="0"/>
              </a:rPr>
              <a:t>INTRODUCTION</a:t>
            </a:r>
          </a:p>
          <a:p>
            <a:pPr eaLnBrk="1" fontAlgn="auto" hangingPunct="1" indent="-457200" marL="274320">
              <a:lnSpc>
                <a:spcPct val="120000"/>
              </a:lnSpc>
              <a:spcBef>
                <a:spcPts val="800"/>
              </a:spcBef>
              <a:spcAft>
                <a:spcPts val="800"/>
              </a:spcAft>
              <a:buFont typeface="Wingdings" panose="05000000000000000000" pitchFamily="2" charset="2"/>
              <a:buChar char="q"/>
            </a:pPr>
            <a:r>
              <a:rPr b="1" dirty="0" sz="1200" lang="en-US">
                <a:latin typeface="Times New Roman" panose="02020603050405020304" pitchFamily="18" charset="0"/>
                <a:ea typeface="Microsoft Sans Serif" panose="020B0604020202020204" pitchFamily="34" charset="0"/>
                <a:cs typeface="Times New Roman" panose="02020603050405020304" pitchFamily="18" charset="0"/>
              </a:rPr>
              <a:t>BLOCK DIAGRAM</a:t>
            </a:r>
          </a:p>
          <a:p>
            <a:pPr eaLnBrk="1" fontAlgn="auto" hangingPunct="1" indent="-457200" marL="274320">
              <a:lnSpc>
                <a:spcPct val="120000"/>
              </a:lnSpc>
              <a:spcBef>
                <a:spcPts val="800"/>
              </a:spcBef>
              <a:spcAft>
                <a:spcPts val="800"/>
              </a:spcAft>
              <a:buFont typeface="Wingdings" panose="05000000000000000000" pitchFamily="2" charset="2"/>
              <a:buChar char="q"/>
            </a:pPr>
            <a:r>
              <a:rPr b="1" dirty="0" sz="1200" lang="en-IN">
                <a:latin typeface="Times New Roman" panose="02020603050405020304" pitchFamily="18" charset="0"/>
                <a:cs typeface="Times New Roman" panose="02020603050405020304" pitchFamily="18" charset="0"/>
              </a:rPr>
              <a:t>HARDWARE REQUIREMENT</a:t>
            </a:r>
          </a:p>
          <a:p>
            <a:pPr eaLnBrk="1" fontAlgn="auto" hangingPunct="1" indent="-457200" marL="274320">
              <a:lnSpc>
                <a:spcPct val="120000"/>
              </a:lnSpc>
              <a:spcBef>
                <a:spcPts val="800"/>
              </a:spcBef>
              <a:spcAft>
                <a:spcPts val="800"/>
              </a:spcAft>
              <a:buFont typeface="Wingdings" panose="05000000000000000000" pitchFamily="2" charset="2"/>
              <a:buChar char="q"/>
            </a:pPr>
            <a:r>
              <a:rPr b="1" dirty="0" sz="1200" lang="en-US">
                <a:latin typeface="Times New Roman" panose="02020603050405020304" pitchFamily="18" charset="0"/>
                <a:ea typeface="Microsoft Sans Serif" panose="020B0604020202020204" pitchFamily="34" charset="0"/>
                <a:cs typeface="Times New Roman" panose="02020603050405020304" pitchFamily="18" charset="0"/>
              </a:rPr>
              <a:t>ADVANTAGES  AND APPLICATIONS </a:t>
            </a:r>
            <a:endParaRPr b="1" dirty="0" sz="1200" lang="en-IN">
              <a:latin typeface="Times New Roman" panose="02020603050405020304" pitchFamily="18" charset="0"/>
              <a:ea typeface="Microsoft Sans Serif" panose="020B0604020202020204" pitchFamily="34" charset="0"/>
              <a:cs typeface="Times New Roman" panose="02020603050405020304" pitchFamily="18" charset="0"/>
            </a:endParaRPr>
          </a:p>
          <a:p>
            <a:pPr eaLnBrk="1" fontAlgn="auto" hangingPunct="1" indent="-457200" marL="274320">
              <a:lnSpc>
                <a:spcPct val="120000"/>
              </a:lnSpc>
              <a:spcBef>
                <a:spcPts val="800"/>
              </a:spcBef>
              <a:spcAft>
                <a:spcPts val="800"/>
              </a:spcAft>
              <a:buFont typeface="Wingdings" panose="05000000000000000000" pitchFamily="2" charset="2"/>
              <a:buChar char="q"/>
            </a:pPr>
            <a:r>
              <a:rPr b="1" dirty="0" sz="1200" lang="en-US">
                <a:latin typeface="Times New Roman" panose="02020603050405020304" pitchFamily="18" charset="0"/>
                <a:ea typeface="Microsoft Sans Serif" panose="020B0604020202020204" pitchFamily="34" charset="0"/>
                <a:cs typeface="Times New Roman" panose="02020603050405020304" pitchFamily="18" charset="0"/>
              </a:rPr>
              <a:t>CONCLUSION </a:t>
            </a:r>
          </a:p>
          <a:p>
            <a:pPr eaLnBrk="1" fontAlgn="auto" hangingPunct="1" indent="-457200" marL="274320">
              <a:lnSpc>
                <a:spcPct val="120000"/>
              </a:lnSpc>
              <a:spcBef>
                <a:spcPts val="800"/>
              </a:spcBef>
              <a:spcAft>
                <a:spcPts val="800"/>
              </a:spcAft>
              <a:buFont typeface="Wingdings" panose="05000000000000000000" pitchFamily="2" charset="2"/>
              <a:buChar char="q"/>
            </a:pPr>
            <a:r>
              <a:rPr b="1" dirty="0" sz="1200" lang="en-US">
                <a:latin typeface="Times New Roman" panose="02020603050405020304" pitchFamily="18" charset="0"/>
                <a:ea typeface="Microsoft Sans Serif" panose="020B0604020202020204" pitchFamily="34" charset="0"/>
                <a:cs typeface="Times New Roman" panose="02020603050405020304" pitchFamily="18" charset="0"/>
              </a:rPr>
              <a:t>PROJECT PLAN</a:t>
            </a:r>
          </a:p>
          <a:p>
            <a:pPr eaLnBrk="1" fontAlgn="auto" hangingPunct="1" indent="-457200" marL="274320">
              <a:lnSpc>
                <a:spcPct val="120000"/>
              </a:lnSpc>
              <a:spcBef>
                <a:spcPts val="800"/>
              </a:spcBef>
              <a:spcAft>
                <a:spcPts val="800"/>
              </a:spcAft>
              <a:buFont typeface="Wingdings" panose="05000000000000000000" pitchFamily="2" charset="2"/>
              <a:buChar char="q"/>
            </a:pPr>
            <a:r>
              <a:rPr b="1" dirty="0" sz="1200" lang="en-IN">
                <a:latin typeface="Times New Roman" panose="02020603050405020304" pitchFamily="18" charset="0"/>
                <a:ea typeface="Microsoft Sans Serif" panose="020B0604020202020204" pitchFamily="34" charset="0"/>
                <a:cs typeface="Times New Roman" panose="02020603050405020304" pitchFamily="18" charset="0"/>
              </a:rPr>
              <a:t>REFERENCES</a:t>
            </a:r>
          </a:p>
          <a:p>
            <a:pPr eaLnBrk="1" fontAlgn="auto" hangingPunct="1" indent="-274320" marL="274320">
              <a:spcBef>
                <a:spcPts val="580"/>
              </a:spcBef>
              <a:spcAft>
                <a:spcPts val="0"/>
              </a:spcAft>
              <a:buFont typeface="Wingdings 2" panose="05020102010507070707"/>
              <a:buChar char=""/>
            </a:pPr>
            <a:endParaRPr dirty="0" sz="1200" lang="en-IN"/>
          </a:p>
        </p:txBody>
      </p:sp>
      <p:pic>
        <p:nvPicPr>
          <p:cNvPr id="2097155" name="Picture 7"/>
          <p:cNvPicPr>
            <a:picLocks noChangeAspect="1" noChangeArrowheads="1"/>
          </p:cNvPicPr>
          <p:nvPr/>
        </p:nvPicPr>
        <p:blipFill>
          <a:blip xmlns:r="http://schemas.openxmlformats.org/officeDocument/2006/relationships" r:embed="rId2"/>
          <a:srcRect/>
          <a:stretch>
            <a:fillRect/>
          </a:stretch>
        </p:blipFill>
        <p:spPr bwMode="auto">
          <a:xfrm>
            <a:off x="10833100" y="176213"/>
            <a:ext cx="1196975" cy="1195387"/>
          </a:xfrm>
          <a:prstGeom prst="rect"/>
          <a:noFill/>
          <a:ln>
            <a:noFill/>
          </a:ln>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1" name="Subtitle 8"/>
          <p:cNvSpPr>
            <a:spLocks noGrp="1" noChangeArrowheads="1"/>
          </p:cNvSpPr>
          <p:nvPr>
            <p:ph type="subTitle" idx="1"/>
          </p:nvPr>
        </p:nvSpPr>
        <p:spPr/>
        <p:txBody>
          <a:bodyPr/>
          <a:p>
            <a:pPr eaLnBrk="1" hangingPunct="1"/>
            <a:r>
              <a:rPr altLang="en-IN" b="1" dirty="0" lang="en-US"/>
              <a:t> </a:t>
            </a:r>
            <a:r>
              <a:rPr altLang="en-IN" dirty="0" lang="en-US"/>
              <a:t>AUTOMATIC  TEMPERATURE 
CONTROLLER USING IC 741</a:t>
            </a:r>
            <a:endParaRPr altLang="en-IN" dirty="0" lang="en-GB"/>
          </a:p>
        </p:txBody>
      </p:sp>
      <p:sp>
        <p:nvSpPr>
          <p:cNvPr id="1048612" name="Date Placeholder 4"/>
          <p:cNvSpPr>
            <a:spLocks noGrp="1" noChangeArrowheads="1"/>
          </p:cNvSpPr>
          <p:nvPr>
            <p:ph type="dt" sz="quarter" idx="10"/>
          </p:nvPr>
        </p:nvSpPr>
        <p:spPr bwMode="auto">
          <a:noFill/>
        </p:spPr>
        <p:txBody>
          <a:bodyPr bIns="45720" compatLnSpc="1" lIns="91440" numCol="1" rIns="91440" tIns="45720" vert="horz" wrap="square"/>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eaLnBrk="0" fontAlgn="base" hangingPunct="0" indent="-228600" marL="2514600">
              <a:spcBef>
                <a:spcPct val="0"/>
              </a:spcBef>
              <a:spcAft>
                <a:spcPct val="0"/>
              </a:spcAft>
              <a:defRPr>
                <a:solidFill>
                  <a:schemeClr val="tx1"/>
                </a:solidFill>
                <a:latin typeface="Palatino Linotype" panose="02040502050505030304" pitchFamily="18" charset="0"/>
              </a:defRPr>
            </a:lvl6pPr>
            <a:lvl7pPr eaLnBrk="0" fontAlgn="base" hangingPunct="0" indent="-228600" marL="2971800">
              <a:spcBef>
                <a:spcPct val="0"/>
              </a:spcBef>
              <a:spcAft>
                <a:spcPct val="0"/>
              </a:spcAft>
              <a:defRPr>
                <a:solidFill>
                  <a:schemeClr val="tx1"/>
                </a:solidFill>
                <a:latin typeface="Palatino Linotype" panose="02040502050505030304" pitchFamily="18" charset="0"/>
              </a:defRPr>
            </a:lvl7pPr>
            <a:lvl8pPr eaLnBrk="0" fontAlgn="base" hangingPunct="0" indent="-228600" marL="3429000">
              <a:spcBef>
                <a:spcPct val="0"/>
              </a:spcBef>
              <a:spcAft>
                <a:spcPct val="0"/>
              </a:spcAft>
              <a:defRPr>
                <a:solidFill>
                  <a:schemeClr val="tx1"/>
                </a:solidFill>
                <a:latin typeface="Palatino Linotype" panose="02040502050505030304" pitchFamily="18" charset="0"/>
              </a:defRPr>
            </a:lvl8pPr>
            <a:lvl9pPr eaLnBrk="0" fontAlgn="base" hangingPunct="0" indent="-228600" marL="3886200">
              <a:spcBef>
                <a:spcPct val="0"/>
              </a:spcBef>
              <a:spcAft>
                <a:spcPct val="0"/>
              </a:spcAft>
              <a:defRPr>
                <a:solidFill>
                  <a:schemeClr val="tx1"/>
                </a:solidFill>
                <a:latin typeface="Palatino Linotype" panose="02040502050505030304" pitchFamily="18" charset="0"/>
              </a:defRPr>
            </a:lvl9pPr>
          </a:lstStyle>
          <a:p>
            <a:fld id="{4C642CB2-9AC3-4AF5-9DA4-97B1459161D0}" type="datetime1">
              <a:rPr altLang="en-US" lang="en-US" smtClean="0">
                <a:solidFill>
                  <a:schemeClr val="tx2"/>
                </a:solidFill>
              </a:rPr>
              <a:t>1/20/2025</a:t>
            </a:fld>
            <a:endParaRPr altLang="en-US" lang="en-US">
              <a:solidFill>
                <a:schemeClr val="tx2"/>
              </a:solidFill>
            </a:endParaRPr>
          </a:p>
        </p:txBody>
      </p:sp>
      <p:sp>
        <p:nvSpPr>
          <p:cNvPr id="1048613" name="Title 7"/>
          <p:cNvSpPr>
            <a:spLocks noGrp="1" noChangeArrowheads="1"/>
          </p:cNvSpPr>
          <p:nvPr>
            <p:ph type="ctrTitle"/>
          </p:nvPr>
        </p:nvSpPr>
        <p:spPr>
          <a:xfrm>
            <a:off x="609600" y="1506538"/>
            <a:ext cx="10972800" cy="1470025"/>
          </a:xfrm>
        </p:spPr>
        <p:txBody>
          <a:bodyPr/>
          <a:p>
            <a:pPr eaLnBrk="1" hangingPunct="1"/>
            <a:r>
              <a:rPr altLang="en-US" b="1" dirty="0">
                <a:latin typeface="Times New Roman" panose="02020603050405020304" pitchFamily="18" charset="0"/>
                <a:cs typeface="Times New Roman" panose="02020603050405020304" pitchFamily="18" charset="0"/>
              </a:rPr>
              <a:t>MODULE 1 -TITLE</a:t>
            </a:r>
            <a:endParaRPr altLang="en-US" b="1" dirty="0" lang="en-IN">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9" name="Title 7"/>
          <p:cNvSpPr>
            <a:spLocks noGrp="1" noChangeArrowheads="1"/>
          </p:cNvSpPr>
          <p:nvPr>
            <p:ph type="title"/>
          </p:nvPr>
        </p:nvSpPr>
        <p:spPr>
          <a:xfrm>
            <a:off x="1780715" y="-127338"/>
            <a:ext cx="8630567" cy="1056409"/>
          </a:xfrm>
        </p:spPr>
        <p:txBody>
          <a:bodyPr/>
          <a:p>
            <a:pPr algn="ctr" eaLnBrk="1" hangingPunct="1"/>
            <a:r>
              <a:rPr altLang="en-US" b="1" sz="3600" lang="en-US">
                <a:latin typeface="Times New Roman" panose="02020603050405020304" pitchFamily="18" charset="0"/>
                <a:cs typeface="Times New Roman" panose="02020603050405020304" pitchFamily="18" charset="0"/>
              </a:rPr>
              <a:t>ABSTRACT</a:t>
            </a:r>
            <a:endParaRPr altLang="en-US" b="1" sz="3600" lang="en-IN">
              <a:latin typeface="Times New Roman" panose="02020603050405020304" pitchFamily="18" charset="0"/>
              <a:cs typeface="Times New Roman" panose="02020603050405020304" pitchFamily="18" charset="0"/>
            </a:endParaRPr>
          </a:p>
        </p:txBody>
      </p:sp>
      <p:sp>
        <p:nvSpPr>
          <p:cNvPr id="1048620" name="Date Placeholder 4"/>
          <p:cNvSpPr>
            <a:spLocks noGrp="1" noChangeArrowheads="1"/>
          </p:cNvSpPr>
          <p:nvPr>
            <p:ph type="dt" sz="quarter" idx="10"/>
          </p:nvPr>
        </p:nvSpPr>
        <p:spPr bwMode="auto">
          <a:noFill/>
        </p:spPr>
        <p:txBody>
          <a:bodyPr bIns="45720" compatLnSpc="1" lIns="91440" numCol="1" rIns="91440" tIns="45720" vert="horz" wrap="square"/>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eaLnBrk="0" fontAlgn="base" hangingPunct="0" indent="-228600" marL="2514600">
              <a:spcBef>
                <a:spcPct val="0"/>
              </a:spcBef>
              <a:spcAft>
                <a:spcPct val="0"/>
              </a:spcAft>
              <a:defRPr>
                <a:solidFill>
                  <a:schemeClr val="tx1"/>
                </a:solidFill>
                <a:latin typeface="Palatino Linotype" panose="02040502050505030304" pitchFamily="18" charset="0"/>
              </a:defRPr>
            </a:lvl6pPr>
            <a:lvl7pPr eaLnBrk="0" fontAlgn="base" hangingPunct="0" indent="-228600" marL="2971800">
              <a:spcBef>
                <a:spcPct val="0"/>
              </a:spcBef>
              <a:spcAft>
                <a:spcPct val="0"/>
              </a:spcAft>
              <a:defRPr>
                <a:solidFill>
                  <a:schemeClr val="tx1"/>
                </a:solidFill>
                <a:latin typeface="Palatino Linotype" panose="02040502050505030304" pitchFamily="18" charset="0"/>
              </a:defRPr>
            </a:lvl7pPr>
            <a:lvl8pPr eaLnBrk="0" fontAlgn="base" hangingPunct="0" indent="-228600" marL="3429000">
              <a:spcBef>
                <a:spcPct val="0"/>
              </a:spcBef>
              <a:spcAft>
                <a:spcPct val="0"/>
              </a:spcAft>
              <a:defRPr>
                <a:solidFill>
                  <a:schemeClr val="tx1"/>
                </a:solidFill>
                <a:latin typeface="Palatino Linotype" panose="02040502050505030304" pitchFamily="18" charset="0"/>
              </a:defRPr>
            </a:lvl8pPr>
            <a:lvl9pPr eaLnBrk="0" fontAlgn="base" hangingPunct="0" indent="-228600" marL="3886200">
              <a:spcBef>
                <a:spcPct val="0"/>
              </a:spcBef>
              <a:spcAft>
                <a:spcPct val="0"/>
              </a:spcAft>
              <a:defRPr>
                <a:solidFill>
                  <a:schemeClr val="tx1"/>
                </a:solidFill>
                <a:latin typeface="Palatino Linotype" panose="02040502050505030304" pitchFamily="18" charset="0"/>
              </a:defRPr>
            </a:lvl9pPr>
          </a:lstStyle>
          <a:p>
            <a:fld id="{76DE53F6-3D4B-4E23-9897-ED2A691A64AB}" type="datetime1">
              <a:rPr altLang="en-US" lang="en-US" smtClean="0">
                <a:solidFill>
                  <a:schemeClr val="tx2"/>
                </a:solidFill>
              </a:rPr>
              <a:t>1/20/2025</a:t>
            </a:fld>
            <a:endParaRPr altLang="en-US" lang="en-US">
              <a:solidFill>
                <a:schemeClr val="tx2"/>
              </a:solidFill>
            </a:endParaRPr>
          </a:p>
        </p:txBody>
      </p:sp>
      <p:sp>
        <p:nvSpPr>
          <p:cNvPr id="1048621" name="Content Placeholder 1"/>
          <p:cNvSpPr>
            <a:spLocks noGrp="1" noChangeArrowheads="1"/>
          </p:cNvSpPr>
          <p:nvPr>
            <p:ph sz="quarter" idx="1"/>
          </p:nvPr>
        </p:nvSpPr>
        <p:spPr>
          <a:xfrm rot="11290">
            <a:off x="948054" y="1587115"/>
            <a:ext cx="10295890" cy="4587240"/>
          </a:xfrm>
        </p:spPr>
        <p:txBody>
          <a:bodyPr anchor="ctr">
            <a:noAutofit/>
          </a:bodyPr>
          <a:p>
            <a:pPr indent="0" marL="0">
              <a:spcBef>
                <a:spcPct val="0"/>
              </a:spcBef>
              <a:buClrTx/>
              <a:buSzTx/>
              <a:buNone/>
            </a:pPr>
            <a:r>
              <a:rPr altLang="en-US" b="1" dirty="0" lang="en-US">
                <a:latin typeface="Times New Roman" panose="02020603050405020304" pitchFamily="18" charset="0"/>
                <a:cs typeface="Times New Roman" panose="02020603050405020304" pitchFamily="18" charset="0"/>
              </a:rPr>
              <a:t>1. </a:t>
            </a:r>
            <a:r>
              <a:rPr altLang="en-US" dirty="0" lang="en-US">
                <a:latin typeface="Times New Roman" panose="02020603050405020304" pitchFamily="18" charset="0"/>
                <a:cs typeface="Times New Roman" panose="02020603050405020304" pitchFamily="18" charset="0"/>
              </a:rPr>
              <a:t>The project focuses on designing an Automatic Temperature Controller using the IC 741 operational amplifier.</a:t>
            </a:r>
          </a:p>
          <a:p>
            <a:pPr indent="0" marL="0">
              <a:spcBef>
                <a:spcPct val="0"/>
              </a:spcBef>
              <a:buClrTx/>
              <a:buSzTx/>
              <a:buNone/>
            </a:pPr>
            <a:r>
              <a:rPr altLang="en-US" dirty="0" lang="en-US">
                <a:latin typeface="Times New Roman" panose="02020603050405020304" pitchFamily="18" charset="0"/>
                <a:cs typeface="Times New Roman" panose="02020603050405020304" pitchFamily="18" charset="0"/>
              </a:rPr>
              <a:t>
</a:t>
            </a:r>
            <a:r>
              <a:rPr altLang="en-US" b="1" dirty="0" lang="en-US">
                <a:latin typeface="Times New Roman" panose="02020603050405020304" pitchFamily="18" charset="0"/>
                <a:cs typeface="Times New Roman" panose="02020603050405020304" pitchFamily="18" charset="0"/>
              </a:rPr>
              <a:t>2. </a:t>
            </a:r>
            <a:r>
              <a:rPr altLang="en-US" dirty="0" lang="en-US">
                <a:latin typeface="Times New Roman" panose="02020603050405020304" pitchFamily="18" charset="0"/>
                <a:cs typeface="Times New Roman" panose="02020603050405020304" pitchFamily="18" charset="0"/>
              </a:rPr>
              <a:t>A thermistor is employed as a temperature sensor, converting temperature variations into voltage changes.</a:t>
            </a:r>
          </a:p>
          <a:p>
            <a:pPr indent="0" marL="0">
              <a:spcBef>
                <a:spcPct val="0"/>
              </a:spcBef>
              <a:buClrTx/>
              <a:buSzTx/>
              <a:buNone/>
            </a:pPr>
            <a:r>
              <a:rPr altLang="en-US" dirty="0" lang="en-US">
                <a:latin typeface="Times New Roman" panose="02020603050405020304" pitchFamily="18" charset="0"/>
                <a:cs typeface="Times New Roman" panose="02020603050405020304" pitchFamily="18" charset="0"/>
              </a:rPr>
              <a:t>
</a:t>
            </a:r>
            <a:r>
              <a:rPr altLang="en-US" b="1" dirty="0" lang="en-US">
                <a:latin typeface="Times New Roman" panose="02020603050405020304" pitchFamily="18" charset="0"/>
                <a:cs typeface="Times New Roman" panose="02020603050405020304" pitchFamily="18" charset="0"/>
              </a:rPr>
              <a:t>3. </a:t>
            </a:r>
            <a:r>
              <a:rPr altLang="en-US" dirty="0" lang="en-US">
                <a:latin typeface="Times New Roman" panose="02020603050405020304" pitchFamily="18" charset="0"/>
                <a:cs typeface="Times New Roman" panose="02020603050405020304" pitchFamily="18" charset="0"/>
              </a:rPr>
              <a:t>The IC 741 acts as a comparator, comparing the thermistor’s output with a user-defined reference voltage.
</a:t>
            </a:r>
            <a:r>
              <a:rPr altLang="en-US" b="1" lang="en-US">
                <a:latin typeface="Times New Roman" panose="02020603050405020304" pitchFamily="18" charset="0"/>
                <a:cs typeface="Times New Roman" panose="02020603050405020304" pitchFamily="18" charset="0"/>
              </a:rPr>
              <a:t>4. </a:t>
            </a:r>
            <a:r>
              <a:rPr altLang="en-US" lang="en-US">
                <a:latin typeface="Times New Roman" panose="02020603050405020304" pitchFamily="18" charset="0"/>
                <a:cs typeface="Times New Roman" panose="02020603050405020304" pitchFamily="18" charset="0"/>
              </a:rPr>
              <a:t>This </a:t>
            </a:r>
            <a:r>
              <a:rPr altLang="en-US" dirty="0" lang="en-US">
                <a:latin typeface="Times New Roman" panose="02020603050405020304" pitchFamily="18" charset="0"/>
                <a:cs typeface="Times New Roman" panose="02020603050405020304" pitchFamily="18" charset="0"/>
              </a:rPr>
              <a:t>system is cost-effective, energy-efficient, and ideal for applications requiring precise and automated temperature regulation.</a:t>
            </a:r>
          </a:p>
          <a:p>
            <a:pPr indent="-342900" marL="342900">
              <a:spcBef>
                <a:spcPct val="0"/>
              </a:spcBef>
              <a:buClrTx/>
              <a:buSzTx/>
              <a:buFont typeface="+mj-lt"/>
              <a:buAutoNum type="arabicPeriod"/>
            </a:pPr>
            <a:endParaRPr altLang="en-US" dirty="0" sz="1800" lang="en-US">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2" name="Title 1"/>
          <p:cNvSpPr>
            <a:spLocks noGrp="1" noChangeArrowheads="1"/>
          </p:cNvSpPr>
          <p:nvPr>
            <p:ph type="title"/>
          </p:nvPr>
        </p:nvSpPr>
        <p:spPr>
          <a:xfrm>
            <a:off x="1463692" y="0"/>
            <a:ext cx="9746265" cy="837801"/>
          </a:xfrm>
        </p:spPr>
        <p:txBody>
          <a:bodyPr/>
          <a:p>
            <a:pPr algn="ctr" eaLnBrk="1" hangingPunct="1"/>
            <a:r>
              <a:rPr altLang="en-US" b="1" lang="en-US">
                <a:latin typeface="Times New Roman" panose="02020603050405020304" pitchFamily="18" charset="0"/>
                <a:cs typeface="Times New Roman" panose="02020603050405020304" pitchFamily="18" charset="0"/>
              </a:rPr>
              <a:t>INTRODUCTION</a:t>
            </a:r>
            <a:endParaRPr altLang="en-US" b="1" lang="en-IN">
              <a:latin typeface="Times New Roman" panose="02020603050405020304" pitchFamily="18" charset="0"/>
              <a:cs typeface="Times New Roman" panose="02020603050405020304" pitchFamily="18" charset="0"/>
            </a:endParaRPr>
          </a:p>
        </p:txBody>
      </p:sp>
      <p:sp>
        <p:nvSpPr>
          <p:cNvPr id="1048623" name="Date Placeholder 2"/>
          <p:cNvSpPr>
            <a:spLocks noGrp="1" noChangeArrowheads="1"/>
          </p:cNvSpPr>
          <p:nvPr>
            <p:ph type="dt" sz="quarter" idx="10"/>
          </p:nvPr>
        </p:nvSpPr>
        <p:spPr bwMode="auto">
          <a:noFill/>
        </p:spPr>
        <p:txBody>
          <a:bodyPr bIns="45720" compatLnSpc="1" lIns="91440" numCol="1" rIns="91440" tIns="45720" vert="horz" wrap="square"/>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eaLnBrk="0" fontAlgn="base" hangingPunct="0" indent="-228600" marL="2514600">
              <a:spcBef>
                <a:spcPct val="0"/>
              </a:spcBef>
              <a:spcAft>
                <a:spcPct val="0"/>
              </a:spcAft>
              <a:defRPr>
                <a:solidFill>
                  <a:schemeClr val="tx1"/>
                </a:solidFill>
                <a:latin typeface="Palatino Linotype" panose="02040502050505030304" pitchFamily="18" charset="0"/>
              </a:defRPr>
            </a:lvl6pPr>
            <a:lvl7pPr eaLnBrk="0" fontAlgn="base" hangingPunct="0" indent="-228600" marL="2971800">
              <a:spcBef>
                <a:spcPct val="0"/>
              </a:spcBef>
              <a:spcAft>
                <a:spcPct val="0"/>
              </a:spcAft>
              <a:defRPr>
                <a:solidFill>
                  <a:schemeClr val="tx1"/>
                </a:solidFill>
                <a:latin typeface="Palatino Linotype" panose="02040502050505030304" pitchFamily="18" charset="0"/>
              </a:defRPr>
            </a:lvl7pPr>
            <a:lvl8pPr eaLnBrk="0" fontAlgn="base" hangingPunct="0" indent="-228600" marL="3429000">
              <a:spcBef>
                <a:spcPct val="0"/>
              </a:spcBef>
              <a:spcAft>
                <a:spcPct val="0"/>
              </a:spcAft>
              <a:defRPr>
                <a:solidFill>
                  <a:schemeClr val="tx1"/>
                </a:solidFill>
                <a:latin typeface="Palatino Linotype" panose="02040502050505030304" pitchFamily="18" charset="0"/>
              </a:defRPr>
            </a:lvl8pPr>
            <a:lvl9pPr eaLnBrk="0" fontAlgn="base" hangingPunct="0" indent="-228600" marL="3886200">
              <a:spcBef>
                <a:spcPct val="0"/>
              </a:spcBef>
              <a:spcAft>
                <a:spcPct val="0"/>
              </a:spcAft>
              <a:defRPr>
                <a:solidFill>
                  <a:schemeClr val="tx1"/>
                </a:solidFill>
                <a:latin typeface="Palatino Linotype" panose="02040502050505030304" pitchFamily="18" charset="0"/>
              </a:defRPr>
            </a:lvl9pPr>
          </a:lstStyle>
          <a:p>
            <a:fld id="{3237EF6B-4E80-4C40-9D83-E7E474EFDC0F}" type="datetime1">
              <a:rPr altLang="en-US" lang="en-US" smtClean="0">
                <a:solidFill>
                  <a:schemeClr val="tx2"/>
                </a:solidFill>
              </a:rPr>
              <a:t>1/20/2025</a:t>
            </a:fld>
            <a:endParaRPr altLang="en-US" lang="en-US">
              <a:solidFill>
                <a:schemeClr val="tx2"/>
              </a:solidFill>
            </a:endParaRPr>
          </a:p>
        </p:txBody>
      </p:sp>
      <p:sp>
        <p:nvSpPr>
          <p:cNvPr id="1048624" name="Rectangle 1"/>
          <p:cNvSpPr>
            <a:spLocks noGrp="1" noChangeArrowheads="1"/>
          </p:cNvSpPr>
          <p:nvPr>
            <p:ph sz="quarter" idx="1"/>
          </p:nvPr>
        </p:nvSpPr>
        <p:spPr>
          <a:xfrm>
            <a:off x="1316182" y="1864506"/>
            <a:ext cx="9559636" cy="4326744"/>
          </a:xfrm>
        </p:spPr>
        <p:txBody>
          <a:bodyPr anchor="b">
            <a:noAutofit/>
          </a:bodyPr>
          <a:p>
            <a:pPr algn="just" indent="0" marL="0">
              <a:spcBef>
                <a:spcPct val="0"/>
              </a:spcBef>
              <a:buClrTx/>
              <a:buSzTx/>
              <a:buFont typeface="Wingdings 2" panose="05020102010507070707" pitchFamily="18" charset="2"/>
              <a:buNone/>
            </a:pPr>
            <a:r>
              <a:rPr altLang="en-US" dirty="0" sz="2400" lang="en-US">
                <a:latin typeface="Times New Roman" panose="02020603050405020304" pitchFamily="18" charset="0"/>
                <a:cs typeface="Times New Roman" panose="02020603050405020304" pitchFamily="18" charset="0"/>
              </a:rPr>
              <a:t>Temperature control is a critical requirement in various domains, including industrial processes, medical equipment, and home automation systems. Traditional manual systems are less efficient and prone to human error, which can lead to undesirable results. An Automatic Temperature Controller eliminates the need for manual intervention by continuously monitoring and adjusting the temperature.</a:t>
            </a:r>
          </a:p>
          <a:p>
            <a:pPr algn="just" indent="0" marL="0">
              <a:spcBef>
                <a:spcPct val="0"/>
              </a:spcBef>
              <a:buClrTx/>
              <a:buSzTx/>
              <a:buFont typeface="Wingdings 2" panose="05020102010507070707" pitchFamily="18" charset="2"/>
              <a:buNone/>
            </a:pPr>
            <a:endParaRPr altLang="en-US" dirty="0" sz="2400" lang="en-US">
              <a:latin typeface="Times New Roman" panose="02020603050405020304" pitchFamily="18" charset="0"/>
              <a:cs typeface="Times New Roman" panose="02020603050405020304" pitchFamily="18" charset="0"/>
            </a:endParaRPr>
          </a:p>
          <a:p>
            <a:pPr algn="just" indent="0" marL="0">
              <a:spcBef>
                <a:spcPct val="0"/>
              </a:spcBef>
              <a:buClrTx/>
              <a:buSzTx/>
              <a:buFont typeface="Wingdings 2" panose="05020102010507070707" pitchFamily="18" charset="2"/>
              <a:buNone/>
            </a:pPr>
            <a:r>
              <a:rPr altLang="en-US" dirty="0" sz="2400" lang="en-US">
                <a:latin typeface="Times New Roman" panose="02020603050405020304" pitchFamily="18" charset="0"/>
                <a:cs typeface="Times New Roman" panose="02020603050405020304" pitchFamily="18" charset="0"/>
              </a:rPr>
              <a:t>The IC 741 is a versatile operational amplifier that is used as a comparator in this </a:t>
            </a:r>
            <a:r>
              <a:rPr altLang="en-US" dirty="0" sz="2400" lang="en-US" err="1">
                <a:latin typeface="Times New Roman" panose="02020603050405020304" pitchFamily="18" charset="0"/>
                <a:cs typeface="Times New Roman" panose="02020603050405020304" pitchFamily="18" charset="0"/>
              </a:rPr>
              <a:t>project.the</a:t>
            </a:r>
            <a:r>
              <a:rPr altLang="en-US" dirty="0" sz="2400" lang="en-US">
                <a:latin typeface="Times New Roman" panose="02020603050405020304" pitchFamily="18" charset="0"/>
                <a:cs typeface="Times New Roman" panose="02020603050405020304" pitchFamily="18" charset="0"/>
              </a:rPr>
              <a:t> system controls a relay, which switches the heating or cooling element. </a:t>
            </a:r>
          </a:p>
          <a:p>
            <a:pPr algn="just" indent="0" marL="0">
              <a:spcBef>
                <a:spcPct val="0"/>
              </a:spcBef>
              <a:buClrTx/>
              <a:buSzTx/>
              <a:buFont typeface="Wingdings 2" panose="05020102010507070707" pitchFamily="18" charset="2"/>
              <a:buNone/>
            </a:pPr>
            <a:endParaRPr altLang="en-US" dirty="0" sz="2400" lang="en-US">
              <a:latin typeface="Times New Roman" panose="02020603050405020304" pitchFamily="18" charset="0"/>
              <a:cs typeface="Times New Roman" panose="02020603050405020304" pitchFamily="18" charset="0"/>
            </a:endParaRPr>
          </a:p>
          <a:p>
            <a:pPr algn="just" indent="0" marL="0">
              <a:spcBef>
                <a:spcPct val="0"/>
              </a:spcBef>
              <a:buClrTx/>
              <a:buSzTx/>
              <a:buFont typeface="Wingdings 2" panose="05020102010507070707" pitchFamily="18" charset="2"/>
              <a:buNone/>
            </a:pPr>
            <a:endParaRPr altLang="en-US" dirty="0" sz="2400" lang="en-US">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5" name="Title 1"/>
          <p:cNvSpPr>
            <a:spLocks noGrp="1" noChangeArrowheads="1"/>
          </p:cNvSpPr>
          <p:nvPr>
            <p:ph type="title"/>
          </p:nvPr>
        </p:nvSpPr>
        <p:spPr>
          <a:xfrm>
            <a:off x="1219200" y="274955"/>
            <a:ext cx="10363200" cy="930910"/>
          </a:xfrm>
        </p:spPr>
        <p:txBody>
          <a:bodyPr/>
          <a:p>
            <a:pPr algn="ctr" eaLnBrk="1" hangingPunct="1"/>
            <a:r>
              <a:rPr altLang="en-US" b="1" lang="en-US">
                <a:latin typeface="Times New Roman" panose="02020603050405020304" pitchFamily="18" charset="0"/>
                <a:cs typeface="Times New Roman" panose="02020603050405020304" pitchFamily="18" charset="0"/>
              </a:rPr>
              <a:t>ADVANTAGES</a:t>
            </a:r>
            <a:endParaRPr altLang="en-US" b="1" lang="en-IN">
              <a:latin typeface="Times New Roman" panose="02020603050405020304" pitchFamily="18" charset="0"/>
              <a:cs typeface="Times New Roman" panose="02020603050405020304" pitchFamily="18" charset="0"/>
            </a:endParaRPr>
          </a:p>
        </p:txBody>
      </p:sp>
      <p:sp>
        <p:nvSpPr>
          <p:cNvPr id="1048626" name="Date Placeholder 2"/>
          <p:cNvSpPr>
            <a:spLocks noGrp="1" noChangeArrowheads="1"/>
          </p:cNvSpPr>
          <p:nvPr>
            <p:ph type="dt" sz="quarter" idx="10"/>
          </p:nvPr>
        </p:nvSpPr>
        <p:spPr bwMode="auto">
          <a:noFill/>
        </p:spPr>
        <p:txBody>
          <a:bodyPr bIns="45720" compatLnSpc="1" lIns="91440" numCol="1" rIns="91440" tIns="45720" vert="horz" wrap="square"/>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eaLnBrk="0" fontAlgn="base" hangingPunct="0" indent="-228600" marL="2514600">
              <a:spcBef>
                <a:spcPct val="0"/>
              </a:spcBef>
              <a:spcAft>
                <a:spcPct val="0"/>
              </a:spcAft>
              <a:defRPr>
                <a:solidFill>
                  <a:schemeClr val="tx1"/>
                </a:solidFill>
                <a:latin typeface="Palatino Linotype" panose="02040502050505030304" pitchFamily="18" charset="0"/>
              </a:defRPr>
            </a:lvl6pPr>
            <a:lvl7pPr eaLnBrk="0" fontAlgn="base" hangingPunct="0" indent="-228600" marL="2971800">
              <a:spcBef>
                <a:spcPct val="0"/>
              </a:spcBef>
              <a:spcAft>
                <a:spcPct val="0"/>
              </a:spcAft>
              <a:defRPr>
                <a:solidFill>
                  <a:schemeClr val="tx1"/>
                </a:solidFill>
                <a:latin typeface="Palatino Linotype" panose="02040502050505030304" pitchFamily="18" charset="0"/>
              </a:defRPr>
            </a:lvl7pPr>
            <a:lvl8pPr eaLnBrk="0" fontAlgn="base" hangingPunct="0" indent="-228600" marL="3429000">
              <a:spcBef>
                <a:spcPct val="0"/>
              </a:spcBef>
              <a:spcAft>
                <a:spcPct val="0"/>
              </a:spcAft>
              <a:defRPr>
                <a:solidFill>
                  <a:schemeClr val="tx1"/>
                </a:solidFill>
                <a:latin typeface="Palatino Linotype" panose="02040502050505030304" pitchFamily="18" charset="0"/>
              </a:defRPr>
            </a:lvl8pPr>
            <a:lvl9pPr eaLnBrk="0" fontAlgn="base" hangingPunct="0" indent="-228600" marL="3886200">
              <a:spcBef>
                <a:spcPct val="0"/>
              </a:spcBef>
              <a:spcAft>
                <a:spcPct val="0"/>
              </a:spcAft>
              <a:defRPr>
                <a:solidFill>
                  <a:schemeClr val="tx1"/>
                </a:solidFill>
                <a:latin typeface="Palatino Linotype" panose="02040502050505030304" pitchFamily="18" charset="0"/>
              </a:defRPr>
            </a:lvl9pPr>
          </a:lstStyle>
          <a:p>
            <a:fld id="{7D25299A-94CA-42F2-8E0F-0270C95DA4A3}" type="datetime1">
              <a:rPr altLang="en-US" lang="en-US" smtClean="0">
                <a:solidFill>
                  <a:schemeClr val="tx2"/>
                </a:solidFill>
              </a:rPr>
              <a:t>1/20/2025</a:t>
            </a:fld>
            <a:endParaRPr altLang="en-US" lang="en-US">
              <a:solidFill>
                <a:schemeClr val="tx2"/>
              </a:solidFill>
            </a:endParaRPr>
          </a:p>
        </p:txBody>
      </p:sp>
      <p:sp>
        <p:nvSpPr>
          <p:cNvPr id="1048627" name="Content Placeholder 5"/>
          <p:cNvSpPr>
            <a:spLocks noGrp="1" noChangeArrowheads="1"/>
          </p:cNvSpPr>
          <p:nvPr>
            <p:ph sz="quarter" idx="1"/>
          </p:nvPr>
        </p:nvSpPr>
        <p:spPr>
          <a:xfrm>
            <a:off x="1219200" y="1429219"/>
            <a:ext cx="9789418" cy="4417451"/>
          </a:xfrm>
        </p:spPr>
        <p:txBody>
          <a:bodyPr/>
          <a:p>
            <a:pPr eaLnBrk="1" hangingPunct="1" indent="0" marL="0">
              <a:buNone/>
            </a:pPr>
            <a:r>
              <a:rPr b="1" dirty="0" lang="en-US">
                <a:sym typeface="+mn-ea"/>
              </a:rPr>
              <a:t>Simple Design:</a:t>
            </a:r>
            <a:endParaRPr b="1" dirty="0" lang="en-US"/>
          </a:p>
          <a:p>
            <a:pPr>
              <a:buNone/>
            </a:pPr>
            <a:r>
              <a:rPr dirty="0" lang="en-US">
                <a:sym typeface="+mn-ea"/>
              </a:rPr>
              <a:t>         The circuit is easy to design, understand, and implement, even for beginners.</a:t>
            </a:r>
            <a:endParaRPr dirty="0" lang="en-US"/>
          </a:p>
          <a:p>
            <a:pPr eaLnBrk="1" hangingPunct="1" indent="0" marL="0">
              <a:buNone/>
            </a:pPr>
            <a:r>
              <a:rPr b="1" dirty="0" lang="en-US">
                <a:sym typeface="+mn-ea"/>
              </a:rPr>
              <a:t>Cost – Effective:</a:t>
            </a:r>
            <a:endParaRPr b="1" dirty="0" lang="en-US"/>
          </a:p>
          <a:p>
            <a:pPr>
              <a:buNone/>
            </a:pPr>
            <a:r>
              <a:rPr dirty="0" lang="en-US">
                <a:sym typeface="+mn-ea"/>
              </a:rPr>
              <a:t>        Utilizes low-cost components, making it an affordable solution for temperature control.</a:t>
            </a:r>
          </a:p>
          <a:p>
            <a:pPr>
              <a:buNone/>
            </a:pPr>
            <a:r>
              <a:rPr b="1" dirty="0" lang="en-US">
                <a:sym typeface="+mn-ea"/>
              </a:rPr>
              <a:t>Versatile Application:</a:t>
            </a:r>
            <a:endParaRPr b="1" dirty="0" lang="en-US"/>
          </a:p>
          <a:p>
            <a:pPr>
              <a:buNone/>
            </a:pPr>
            <a:r>
              <a:rPr dirty="0" lang="en-US">
                <a:sym typeface="+mn-ea"/>
              </a:rPr>
              <a:t>        Suitable for a variety of applications, including industrial equipment, household appliances, and scientific instruments.</a:t>
            </a:r>
            <a:endParaRPr altLang="en-US" dirty="0" lang="en-US"/>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8" name="Title 1"/>
          <p:cNvSpPr>
            <a:spLocks noGrp="1" noChangeArrowheads="1"/>
          </p:cNvSpPr>
          <p:nvPr>
            <p:ph type="title"/>
          </p:nvPr>
        </p:nvSpPr>
        <p:spPr>
          <a:xfrm>
            <a:off x="1219200" y="274638"/>
            <a:ext cx="10363200" cy="776678"/>
          </a:xfrm>
        </p:spPr>
        <p:txBody>
          <a:bodyPr/>
          <a:p>
            <a:pPr eaLnBrk="1" hangingPunct="1"/>
            <a:r>
              <a:rPr altLang="en-US" b="1" dirty="0" lang="en-US">
                <a:latin typeface="Times New Roman" panose="02020603050405020304" pitchFamily="18" charset="0"/>
                <a:ea typeface="Microsoft Sans Serif" panose="020B0604020202020204" pitchFamily="34" charset="0"/>
                <a:cs typeface="Times New Roman" panose="02020603050405020304" pitchFamily="18" charset="0"/>
              </a:rPr>
              <a:t>BLOCK DIAGRAM</a:t>
            </a:r>
            <a:endParaRPr altLang="en-US" dirty="0" lang="en-IN">
              <a:ea typeface="Microsoft Sans Serif" panose="020B0604020202020204" pitchFamily="34" charset="0"/>
              <a:cs typeface="Times New Roman" panose="02020603050405020304" pitchFamily="18" charset="0"/>
            </a:endParaRPr>
          </a:p>
        </p:txBody>
      </p:sp>
      <p:sp>
        <p:nvSpPr>
          <p:cNvPr id="1048629" name="Date Placeholder 2"/>
          <p:cNvSpPr>
            <a:spLocks noGrp="1" noChangeArrowheads="1"/>
          </p:cNvSpPr>
          <p:nvPr>
            <p:ph type="dt" sz="half" idx="10"/>
          </p:nvPr>
        </p:nvSpPr>
        <p:spPr bwMode="auto">
          <a:noFill/>
        </p:spPr>
        <p:txBody>
          <a:bodyPr bIns="45720" compatLnSpc="1" lIns="91440" numCol="1" rIns="91440" tIns="45720" vert="horz" wrap="square"/>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eaLnBrk="0" fontAlgn="base" hangingPunct="0" indent="-228600" marL="2514600">
              <a:spcBef>
                <a:spcPct val="0"/>
              </a:spcBef>
              <a:spcAft>
                <a:spcPct val="0"/>
              </a:spcAft>
              <a:defRPr>
                <a:solidFill>
                  <a:schemeClr val="tx1"/>
                </a:solidFill>
                <a:latin typeface="Palatino Linotype" panose="02040502050505030304" pitchFamily="18" charset="0"/>
              </a:defRPr>
            </a:lvl6pPr>
            <a:lvl7pPr eaLnBrk="0" fontAlgn="base" hangingPunct="0" indent="-228600" marL="2971800">
              <a:spcBef>
                <a:spcPct val="0"/>
              </a:spcBef>
              <a:spcAft>
                <a:spcPct val="0"/>
              </a:spcAft>
              <a:defRPr>
                <a:solidFill>
                  <a:schemeClr val="tx1"/>
                </a:solidFill>
                <a:latin typeface="Palatino Linotype" panose="02040502050505030304" pitchFamily="18" charset="0"/>
              </a:defRPr>
            </a:lvl7pPr>
            <a:lvl8pPr eaLnBrk="0" fontAlgn="base" hangingPunct="0" indent="-228600" marL="3429000">
              <a:spcBef>
                <a:spcPct val="0"/>
              </a:spcBef>
              <a:spcAft>
                <a:spcPct val="0"/>
              </a:spcAft>
              <a:defRPr>
                <a:solidFill>
                  <a:schemeClr val="tx1"/>
                </a:solidFill>
                <a:latin typeface="Palatino Linotype" panose="02040502050505030304" pitchFamily="18" charset="0"/>
              </a:defRPr>
            </a:lvl8pPr>
            <a:lvl9pPr eaLnBrk="0" fontAlgn="base" hangingPunct="0" indent="-228600" marL="3886200">
              <a:spcBef>
                <a:spcPct val="0"/>
              </a:spcBef>
              <a:spcAft>
                <a:spcPct val="0"/>
              </a:spcAft>
              <a:defRPr>
                <a:solidFill>
                  <a:schemeClr val="tx1"/>
                </a:solidFill>
                <a:latin typeface="Palatino Linotype" panose="02040502050505030304" pitchFamily="18" charset="0"/>
              </a:defRPr>
            </a:lvl9pPr>
          </a:lstStyle>
          <a:p>
            <a:fld id="{7280B6A6-DB36-418A-8372-B8B3A674B96D}" type="datetime1">
              <a:rPr altLang="en-US" lang="en-US" smtClean="0">
                <a:solidFill>
                  <a:schemeClr val="tx2"/>
                </a:solidFill>
              </a:rPr>
              <a:t>1/20/2025</a:t>
            </a:fld>
            <a:endParaRPr altLang="en-US" lang="en-US">
              <a:solidFill>
                <a:schemeClr val="tx2"/>
              </a:solidFill>
            </a:endParaRPr>
          </a:p>
        </p:txBody>
      </p:sp>
      <p:pic>
        <p:nvPicPr>
          <p:cNvPr id="2097156" name="Content Placeholder 5"/>
          <p:cNvPicPr>
            <a:picLocks noChangeAspect="1" noGrp="1"/>
          </p:cNvPicPr>
          <p:nvPr>
            <p:ph sz="quarter" idx="1"/>
          </p:nvPr>
        </p:nvPicPr>
        <p:blipFill>
          <a:blip xmlns:r="http://schemas.openxmlformats.org/officeDocument/2006/relationships" r:embed="rId1"/>
          <a:stretch>
            <a:fillRect/>
          </a:stretch>
        </p:blipFill>
        <p:spPr>
          <a:xfrm>
            <a:off x="1808787" y="920155"/>
            <a:ext cx="8986212" cy="5017690"/>
          </a:xfrm>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0" name="Title 1"/>
          <p:cNvSpPr>
            <a:spLocks noGrp="1" noChangeArrowheads="1"/>
          </p:cNvSpPr>
          <p:nvPr>
            <p:ph type="title"/>
          </p:nvPr>
        </p:nvSpPr>
        <p:spPr>
          <a:xfrm>
            <a:off x="1219200" y="274955"/>
            <a:ext cx="10363200" cy="824865"/>
          </a:xfrm>
        </p:spPr>
        <p:txBody>
          <a:bodyPr/>
          <a:p>
            <a:pPr algn="ctr" eaLnBrk="1" hangingPunct="1"/>
            <a:r>
              <a:rPr b="1" lang="en-IN">
                <a:latin typeface="Times New Roman" panose="02020603050405020304" pitchFamily="18" charset="0"/>
                <a:cs typeface="Times New Roman" panose="02020603050405020304" pitchFamily="18" charset="0"/>
              </a:rPr>
              <a:t>HARDWARE MODULE</a:t>
            </a:r>
          </a:p>
        </p:txBody>
      </p:sp>
      <p:sp>
        <p:nvSpPr>
          <p:cNvPr id="1048631" name="Content Placeholder 2"/>
          <p:cNvSpPr>
            <a:spLocks noGrp="1" noChangeArrowheads="1"/>
          </p:cNvSpPr>
          <p:nvPr>
            <p:ph sz="quarter" idx="1"/>
          </p:nvPr>
        </p:nvSpPr>
        <p:spPr>
          <a:xfrm>
            <a:off x="1219200" y="1302385"/>
            <a:ext cx="10363200" cy="5272405"/>
          </a:xfrm>
        </p:spPr>
        <p:txBody>
          <a:bodyPr/>
          <a:p>
            <a:pPr eaLnBrk="1" hangingPunct="1">
              <a:buFont typeface="Wingdings" panose="05000000000000000000" charset="0"/>
              <a:buChar char="Ø"/>
            </a:pPr>
            <a:r>
              <a:rPr dirty="0" lang="en-US">
                <a:latin typeface="Times New Roman" panose="02020603050405020304" pitchFamily="18" charset="0"/>
                <a:cs typeface="Times New Roman" panose="02020603050405020304" pitchFamily="18" charset="0"/>
                <a:sym typeface="+mn-ea"/>
              </a:rPr>
              <a:t>IC 741</a:t>
            </a:r>
            <a:endParaRPr dirty="0" lang="en-US">
              <a:latin typeface="Times New Roman" panose="02020603050405020304" pitchFamily="18" charset="0"/>
              <a:cs typeface="Times New Roman" panose="02020603050405020304" pitchFamily="18" charset="0"/>
            </a:endParaRPr>
          </a:p>
          <a:p>
            <a:pPr eaLnBrk="1" hangingPunct="1">
              <a:buFont typeface="Wingdings" panose="05000000000000000000" charset="0"/>
              <a:buChar char="Ø"/>
            </a:pPr>
            <a:r>
              <a:rPr dirty="0" lang="en-US">
                <a:latin typeface="Times New Roman" panose="02020603050405020304" pitchFamily="18" charset="0"/>
                <a:cs typeface="Times New Roman" panose="02020603050405020304" pitchFamily="18" charset="0"/>
                <a:sym typeface="+mn-ea"/>
              </a:rPr>
              <a:t>NTC Thermistor</a:t>
            </a:r>
            <a:endParaRPr dirty="0" lang="en-US">
              <a:latin typeface="Times New Roman" panose="02020603050405020304" pitchFamily="18" charset="0"/>
              <a:cs typeface="Times New Roman" panose="02020603050405020304" pitchFamily="18" charset="0"/>
            </a:endParaRPr>
          </a:p>
          <a:p>
            <a:pPr eaLnBrk="1" hangingPunct="1">
              <a:buFont typeface="Wingdings" panose="05000000000000000000" charset="0"/>
              <a:buChar char="Ø"/>
            </a:pPr>
            <a:r>
              <a:rPr dirty="0" lang="en-US">
                <a:latin typeface="Times New Roman" panose="02020603050405020304" pitchFamily="18" charset="0"/>
                <a:cs typeface="Times New Roman" panose="02020603050405020304" pitchFamily="18" charset="0"/>
                <a:sym typeface="+mn-ea"/>
              </a:rPr>
              <a:t>Potentiometer</a:t>
            </a:r>
            <a:endParaRPr dirty="0" lang="en-US">
              <a:latin typeface="Times New Roman" panose="02020603050405020304" pitchFamily="18" charset="0"/>
              <a:cs typeface="Times New Roman" panose="02020603050405020304" pitchFamily="18" charset="0"/>
            </a:endParaRPr>
          </a:p>
          <a:p>
            <a:pPr eaLnBrk="1" hangingPunct="1">
              <a:buFont typeface="Wingdings" panose="05000000000000000000" charset="0"/>
              <a:buChar char="Ø"/>
            </a:pPr>
            <a:r>
              <a:rPr dirty="0" lang="en-US">
                <a:latin typeface="Times New Roman" panose="02020603050405020304" pitchFamily="18" charset="0"/>
                <a:cs typeface="Times New Roman" panose="02020603050405020304" pitchFamily="18" charset="0"/>
                <a:sym typeface="+mn-ea"/>
              </a:rPr>
              <a:t>Power Transistor (BD135)</a:t>
            </a:r>
            <a:endParaRPr dirty="0" lang="en-US">
              <a:latin typeface="Times New Roman" panose="02020603050405020304" pitchFamily="18" charset="0"/>
              <a:cs typeface="Times New Roman" panose="02020603050405020304" pitchFamily="18" charset="0"/>
            </a:endParaRPr>
          </a:p>
          <a:p>
            <a:pPr eaLnBrk="1" hangingPunct="1">
              <a:buFont typeface="Wingdings" panose="05000000000000000000" charset="0"/>
              <a:buChar char="Ø"/>
            </a:pPr>
            <a:r>
              <a:rPr dirty="0" lang="en-US">
                <a:latin typeface="Times New Roman" panose="02020603050405020304" pitchFamily="18" charset="0"/>
                <a:cs typeface="Times New Roman" panose="02020603050405020304" pitchFamily="18" charset="0"/>
                <a:sym typeface="+mn-ea"/>
              </a:rPr>
              <a:t>Resistors (10k</a:t>
            </a:r>
            <a:r>
              <a:rPr dirty="0" lang="el-GR">
                <a:latin typeface="Times New Roman" panose="02020603050405020304" pitchFamily="18" charset="0"/>
                <a:cs typeface="Times New Roman" panose="02020603050405020304" pitchFamily="18" charset="0"/>
                <a:sym typeface="+mn-ea"/>
              </a:rPr>
              <a:t>Ω, </a:t>
            </a:r>
            <a:r>
              <a:rPr dirty="0" lang="en-US">
                <a:latin typeface="Times New Roman" panose="02020603050405020304" pitchFamily="18" charset="0"/>
                <a:cs typeface="Times New Roman" panose="02020603050405020304" pitchFamily="18" charset="0"/>
                <a:sym typeface="+mn-ea"/>
              </a:rPr>
              <a:t>1.5k</a:t>
            </a:r>
            <a:r>
              <a:rPr dirty="0" lang="el-GR">
                <a:latin typeface="Times New Roman" panose="02020603050405020304" pitchFamily="18" charset="0"/>
                <a:cs typeface="Times New Roman" panose="02020603050405020304" pitchFamily="18" charset="0"/>
                <a:sym typeface="+mn-ea"/>
              </a:rPr>
              <a:t>Ω)</a:t>
            </a:r>
            <a:endParaRPr dirty="0" lang="en-US">
              <a:latin typeface="Times New Roman" panose="02020603050405020304" pitchFamily="18" charset="0"/>
              <a:cs typeface="Times New Roman" panose="02020603050405020304" pitchFamily="18" charset="0"/>
            </a:endParaRPr>
          </a:p>
          <a:p>
            <a:pPr eaLnBrk="1" hangingPunct="1">
              <a:buFont typeface="Wingdings" panose="05000000000000000000" charset="0"/>
              <a:buChar char="Ø"/>
            </a:pPr>
            <a:r>
              <a:rPr dirty="0" lang="en-US" err="1">
                <a:latin typeface="Times New Roman" panose="02020603050405020304" pitchFamily="18" charset="0"/>
                <a:cs typeface="Times New Roman" panose="02020603050405020304" pitchFamily="18" charset="0"/>
                <a:sym typeface="+mn-ea"/>
              </a:rPr>
              <a:t>Flyback</a:t>
            </a:r>
            <a:r>
              <a:rPr dirty="0" lang="en-US">
                <a:latin typeface="Times New Roman" panose="02020603050405020304" pitchFamily="18" charset="0"/>
                <a:cs typeface="Times New Roman" panose="02020603050405020304" pitchFamily="18" charset="0"/>
                <a:sym typeface="+mn-ea"/>
              </a:rPr>
              <a:t> Diode (1N4007)</a:t>
            </a:r>
            <a:endParaRPr dirty="0" lang="en-US">
              <a:latin typeface="Times New Roman" panose="02020603050405020304" pitchFamily="18" charset="0"/>
              <a:cs typeface="Times New Roman" panose="02020603050405020304" pitchFamily="18" charset="0"/>
            </a:endParaRPr>
          </a:p>
          <a:p>
            <a:pPr eaLnBrk="1" hangingPunct="1">
              <a:buFont typeface="Wingdings" panose="05000000000000000000" charset="0"/>
              <a:buChar char="Ø"/>
            </a:pPr>
            <a:r>
              <a:rPr dirty="0" lang="en-US">
                <a:latin typeface="Times New Roman" panose="02020603050405020304" pitchFamily="18" charset="0"/>
                <a:cs typeface="Times New Roman" panose="02020603050405020304" pitchFamily="18" charset="0"/>
                <a:sym typeface="+mn-ea"/>
              </a:rPr>
              <a:t>DC Fan load (12V)</a:t>
            </a:r>
          </a:p>
          <a:p>
            <a:pPr eaLnBrk="1" hangingPunct="1">
              <a:buFont typeface="Wingdings" panose="05000000000000000000" charset="0"/>
              <a:buChar char="Ø"/>
            </a:pPr>
            <a:r>
              <a:rPr altLang="en-IN" dirty="0" lang="en-US">
                <a:latin typeface="Times New Roman" panose="02020603050405020304" pitchFamily="18" charset="0"/>
                <a:cs typeface="Times New Roman" panose="02020603050405020304" pitchFamily="18" charset="0"/>
                <a:sym typeface="+mn-ea"/>
              </a:rPr>
              <a:t>Power Supply </a:t>
            </a:r>
            <a:endParaRPr altLang="en-IN" dirty="0" lang="en-GB"/>
          </a:p>
        </p:txBody>
      </p:sp>
      <p:sp>
        <p:nvSpPr>
          <p:cNvPr id="1048632" name="Date Placeholder 3"/>
          <p:cNvSpPr>
            <a:spLocks noGrp="1" noChangeArrowheads="1"/>
          </p:cNvSpPr>
          <p:nvPr>
            <p:ph type="dt" sz="quarter" idx="10"/>
          </p:nvPr>
        </p:nvSpPr>
        <p:spPr bwMode="auto">
          <a:noFill/>
        </p:spPr>
        <p:txBody>
          <a:bodyPr bIns="45720" compatLnSpc="1" lIns="91440" numCol="1" rIns="91440" tIns="45720" vert="horz" wrap="square"/>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eaLnBrk="0" fontAlgn="base" hangingPunct="0" indent="-228600" marL="2514600">
              <a:spcBef>
                <a:spcPct val="0"/>
              </a:spcBef>
              <a:spcAft>
                <a:spcPct val="0"/>
              </a:spcAft>
              <a:defRPr>
                <a:solidFill>
                  <a:schemeClr val="tx1"/>
                </a:solidFill>
                <a:latin typeface="Palatino Linotype" panose="02040502050505030304" pitchFamily="18" charset="0"/>
              </a:defRPr>
            </a:lvl6pPr>
            <a:lvl7pPr eaLnBrk="0" fontAlgn="base" hangingPunct="0" indent="-228600" marL="2971800">
              <a:spcBef>
                <a:spcPct val="0"/>
              </a:spcBef>
              <a:spcAft>
                <a:spcPct val="0"/>
              </a:spcAft>
              <a:defRPr>
                <a:solidFill>
                  <a:schemeClr val="tx1"/>
                </a:solidFill>
                <a:latin typeface="Palatino Linotype" panose="02040502050505030304" pitchFamily="18" charset="0"/>
              </a:defRPr>
            </a:lvl7pPr>
            <a:lvl8pPr eaLnBrk="0" fontAlgn="base" hangingPunct="0" indent="-228600" marL="3429000">
              <a:spcBef>
                <a:spcPct val="0"/>
              </a:spcBef>
              <a:spcAft>
                <a:spcPct val="0"/>
              </a:spcAft>
              <a:defRPr>
                <a:solidFill>
                  <a:schemeClr val="tx1"/>
                </a:solidFill>
                <a:latin typeface="Palatino Linotype" panose="02040502050505030304" pitchFamily="18" charset="0"/>
              </a:defRPr>
            </a:lvl8pPr>
            <a:lvl9pPr eaLnBrk="0" fontAlgn="base" hangingPunct="0" indent="-228600" marL="3886200">
              <a:spcBef>
                <a:spcPct val="0"/>
              </a:spcBef>
              <a:spcAft>
                <a:spcPct val="0"/>
              </a:spcAft>
              <a:defRPr>
                <a:solidFill>
                  <a:schemeClr val="tx1"/>
                </a:solidFill>
                <a:latin typeface="Palatino Linotype" panose="02040502050505030304" pitchFamily="18" charset="0"/>
              </a:defRPr>
            </a:lvl9pPr>
          </a:lstStyle>
          <a:p>
            <a:fld id="{8CEF6452-0640-4F2F-8B03-D478A05F2F3D}" type="datetime1">
              <a:rPr lang="en-US" smtClean="0">
                <a:solidFill>
                  <a:schemeClr val="tx2"/>
                </a:solidFill>
              </a:rPr>
              <a:t>1/20/2025</a:t>
            </a:fld>
            <a:endParaRPr lang="en-US">
              <a:solidFill>
                <a:schemeClr val="tx2"/>
              </a:solidFill>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33" name="Title 1"/>
          <p:cNvSpPr>
            <a:spLocks noGrp="1"/>
          </p:cNvSpPr>
          <p:nvPr>
            <p:ph type="title"/>
          </p:nvPr>
        </p:nvSpPr>
        <p:spPr/>
        <p:txBody>
          <a:bodyPr/>
          <a:p>
            <a:r>
              <a:rPr dirty="0" lang="en-IN">
                <a:latin typeface="Times New Roman" panose="02020603050405020304" pitchFamily="18" charset="0"/>
                <a:cs typeface="Times New Roman" panose="02020603050405020304" pitchFamily="18" charset="0"/>
              </a:rPr>
              <a:t>                              IC</a:t>
            </a:r>
            <a:r>
              <a:rPr dirty="0" lang="en-US">
                <a:latin typeface="Times New Roman" panose="02020603050405020304" pitchFamily="18" charset="0"/>
                <a:cs typeface="Times New Roman" panose="02020603050405020304" pitchFamily="18" charset="0"/>
              </a:rPr>
              <a:t> 741</a:t>
            </a:r>
            <a:endParaRPr dirty="0" lang="en-IN">
              <a:latin typeface="Times New Roman" panose="02020603050405020304" pitchFamily="18" charset="0"/>
              <a:cs typeface="Times New Roman" panose="02020603050405020304" pitchFamily="18" charset="0"/>
            </a:endParaRPr>
          </a:p>
        </p:txBody>
      </p:sp>
      <p:sp>
        <p:nvSpPr>
          <p:cNvPr id="1048634" name="Date Placeholder 3"/>
          <p:cNvSpPr>
            <a:spLocks noGrp="1"/>
          </p:cNvSpPr>
          <p:nvPr>
            <p:ph type="dt" sz="half" idx="10"/>
          </p:nvPr>
        </p:nvSpPr>
        <p:spPr/>
        <p:txBody>
          <a:bodyPr/>
          <a:p>
            <a:fld id="{11C29CCE-B642-40C2-8D65-ACFDA695CABA}" type="datetime1">
              <a:rPr lang="en-US" smtClean="0"/>
              <a:t>1/20/2025</a:t>
            </a:fld>
            <a:endParaRPr lang="en-US"/>
          </a:p>
        </p:txBody>
      </p:sp>
      <p:pic>
        <p:nvPicPr>
          <p:cNvPr id="2097157" name="Picture 2"/>
          <p:cNvPicPr>
            <a:picLocks noChangeAspect="1"/>
          </p:cNvPicPr>
          <p:nvPr/>
        </p:nvPicPr>
        <p:blipFill>
          <a:blip xmlns:r="http://schemas.openxmlformats.org/officeDocument/2006/relationships" r:embed="rId1"/>
          <a:stretch>
            <a:fillRect/>
          </a:stretch>
        </p:blipFill>
        <p:spPr>
          <a:xfrm>
            <a:off x="3856656" y="3181350"/>
            <a:ext cx="4038600" cy="3248025"/>
          </a:xfrm>
          <a:prstGeom prst="rect"/>
        </p:spPr>
      </p:pic>
      <p:sp>
        <p:nvSpPr>
          <p:cNvPr id="1048635" name="Content Placeholder 8"/>
          <p:cNvSpPr>
            <a:spLocks noGrp="1"/>
          </p:cNvSpPr>
          <p:nvPr>
            <p:ph sz="quarter" idx="1"/>
          </p:nvPr>
        </p:nvSpPr>
        <p:spPr>
          <a:xfrm>
            <a:off x="1219200" y="1447800"/>
            <a:ext cx="10137452" cy="2598542"/>
          </a:xfrm>
        </p:spPr>
        <p:txBody>
          <a:bodyPr anchor="b"/>
          <a:p>
            <a:pPr algn="just" indent="0" marL="0">
              <a:buNone/>
            </a:pPr>
            <a:r>
              <a:rPr dirty="0" lang="en-US">
                <a:latin typeface="Times New Roman" panose="02020603050405020304" pitchFamily="18" charset="0"/>
                <a:cs typeface="Times New Roman" panose="02020603050405020304" pitchFamily="18" charset="0"/>
              </a:rPr>
              <a:t>The IC 741 operational amplifier is used as a comparator in the circuit. It compares the voltage from the temperature sensor (thermistor) with the reference voltage to determine if the temperature has crossed the set threshold.</a:t>
            </a:r>
          </a:p>
          <a:p>
            <a:pPr indent="0" marL="0">
              <a:buNone/>
            </a:pPr>
            <a:endParaRPr dirty="0" lang="en-US"/>
          </a:p>
        </p:txBody>
      </p:sp>
    </p:spTree>
  </p:cSld>
  <p:clrMapOvr>
    <a:masterClrMapping/>
  </p:clrMapOvr>
  <p:transition spd="med">
    <p:fade/>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Equity">
  <a:themeElements>
    <a:clrScheme name="Equity">
      <a:dk1>
        <a:sysClr lastClr="000000" val="windowText"/>
      </a:dk1>
      <a:lt1>
        <a:sysClr lastClr="FFFFFF" val="window"/>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algn="ctr" flip="none" sx="70000" sy="70000" tx="0" ty="0"/>
        </a:blipFill>
        <a:blipFill>
          <a:blip xmlns:r="http://schemas.openxmlformats.org/officeDocument/2006/relationships" r:embed="rId1">
            <a:duotone>
              <a:schemeClr val="phClr">
                <a:shade val="22000"/>
                <a:satMod val="160000"/>
              </a:schemeClr>
              <a:schemeClr val="phClr">
                <a:shade val="45000"/>
                <a:satMod val="100000"/>
              </a:schemeClr>
            </a:duotone>
          </a:blip>
          <a:tile algn="ctr" flip="none" sx="65000" sy="65000" tx="0" ty="0"/>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algn="t" blurRad="38100" dir="5400000" dist="25400" rotWithShape="0">
              <a:srgbClr val="000000">
                <a:alpha val="50000"/>
              </a:srgbClr>
            </a:outerShdw>
          </a:effectLst>
        </a:effectStyle>
        <a:effectStyle>
          <a:effectLst>
            <a:outerShdw algn="t" blurRad="38100" dir="5400000" dist="25400" rotWithShape="0">
              <a:srgbClr val="000000">
                <a:alpha val="50000"/>
              </a:srgbClr>
            </a:outerShdw>
          </a:effectLst>
        </a:effectStyle>
        <a:effectStyle>
          <a:effectLst>
            <a:outerShdw algn="t" blurRad="50800" dir="5400000" dist="50800" rotWithShape="0">
              <a:srgbClr val="000000">
                <a:alpha val="60000"/>
              </a:srgbClr>
            </a:outerShdw>
          </a:effectLst>
          <a:scene3d>
            <a:camera prst="isometricBottomUp" fov="0">
              <a:rot lat="0" lon="0" rev="0"/>
            </a:camera>
            <a:lightRig dir="b" rig="soft">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algn="tl" flip="none" sx="55000" sy="55000" tx="0" ty="0"/>
        </a:blipFill>
      </a:bgFillStyleLst>
    </a:fmtScheme>
  </a:themeElements>
</a:theme>
</file>

<file path=ppt/theme/theme2.xml><?xml version="1.0" encoding="utf-8"?>
<a:theme xmlns:a="http://schemas.openxmlformats.org/drawingml/2006/main" name="Office Theme">
  <a:themeElements>
    <a:clrScheme name="Orange Red">
      <a:dk1>
        <a:sysClr lastClr="000000" val="windowText"/>
      </a:dk1>
      <a:lt1>
        <a:sysClr lastClr="FFFFFF" val="window"/>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range Red">
      <a:dk1>
        <a:sysClr lastClr="000000" val="windowText"/>
      </a:dk1>
      <a:lt1>
        <a:sysClr lastClr="FFFFFF" val="window"/>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ECB1204 – ANALOG INTEGRATED CIRCUIT DESIGN VEHICLE DETECTION</dc:title>
  <dc:creator>EMBEDDED</dc:creator>
  <cp:lastModifiedBy>Akash K</cp:lastModifiedBy>
  <dcterms:created xsi:type="dcterms:W3CDTF">2024-11-21T19:59:00Z</dcterms:created>
  <dcterms:modified xsi:type="dcterms:W3CDTF">2025-01-20T16:32:57Z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TC034605459991</vt:lpwstr>
  </property>
  <property fmtid="{D5CDD505-2E9C-101B-9397-08002B2CF9AE}" pid="3" name="ICV">
    <vt:lpwstr>5db2760d7eaa4612967230e6f43b15fe</vt:lpwstr>
  </property>
  <property fmtid="{D5CDD505-2E9C-101B-9397-08002B2CF9AE}" pid="4" name="KSOProductBuildVer">
    <vt:lpwstr>1033-12.2.0.18911</vt:lpwstr>
  </property>
</Properties>
</file>