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01E-5CDC-46AB-9F4C-1199107F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DE9E0-500B-446C-B27D-7E419A58A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2164-EF21-4164-8C08-290C08C1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E171-3006-453D-BD32-87CE3217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CD3D-E9AE-43D6-A990-96FD7039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0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3071-D363-4D98-8352-3670121E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BCF2F-CA30-4E09-983E-0528C77EF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27F9-E474-4A80-A40D-00F320D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B44D-E771-428E-8ADB-8D0D90C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D0C5-4FA6-458A-9895-1837C828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67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B76D6-1D91-43FB-A560-51A6CD7C5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5864-4049-4FA9-A8D3-B4041FA7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8463-F25B-4272-A920-1A23E2AF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1161-A439-4064-BD24-C2A0A5C7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AB23-AC51-40E1-857F-774192C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22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EEE5-2CDC-4208-B108-9C74074D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0594-0636-4496-B2F3-B2BDB340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69D03-4321-44B4-9D32-20301629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1C4F-CE73-4804-8E96-9C9D0B8B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598A-024E-4E1C-A508-14A90675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3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3546-E066-4943-A258-39F27877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64A28-1560-4958-8DD6-D5A9695F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7447-9607-4708-B11B-437C9D19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3C9B-5A20-4A43-B9ED-B9678A7A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6C69-5EF1-4CE7-82D2-9BD23FCE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D874-14DB-4F52-B7BB-A067D1A7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16C2-74D6-4300-B763-68FB76FF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0801F-423C-45F1-A9D4-63A282B83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381D-D136-467B-A694-73F3EAD0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1C77-3C1E-46B3-995F-BD3CDAB4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5DEFF-88C9-4F59-8919-91738D18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78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C79E-F1B9-46EF-87B2-07200981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CB0E3-B52B-4EE7-A7EF-DB424F324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CC90-16CF-4D97-9FFA-CEDCD5C64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153CF-DF2C-4FFD-897D-8D3A55C1A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A9960-F451-4B2A-BA1E-BD8756E2E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A1D76-D13D-45B9-8E60-CEE3FA28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46529-40D1-4146-89ED-70AB11CC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FCD67-2F7F-4658-8908-2D799A45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52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CC5C-7487-4A1E-A2CE-F3D9A1B6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AA0B0-E82F-4122-8B87-5F672FEE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5F6A0-5D80-4696-917B-B27F97F3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C7C82-7EBF-4EE3-A51A-14233E88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00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F0AFC-C639-4DC0-B394-FA164AE0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FD0A0-0D02-4018-9D2C-013D50FE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C8C7B-25AC-4E6C-A379-60A49CEA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9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04A-C98C-4134-A630-570873F0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FFA6-CB4F-467B-986C-77806362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BAD80-4B2C-40FE-BDD5-F861D4EA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9365-A6EF-4492-AB50-6FBA2C0E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8F96-BABF-49B6-B284-9D91480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D8E28-FBDC-4FB4-9F6A-61A1D08B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2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3A97-A01F-4F98-A3F5-017DC69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39CC5-0C18-47A7-931B-00DD7F208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1F57-F9F7-484F-A5A4-818CE8B26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1DA4F-D86E-416B-A2E5-8D62096D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5CA53-F324-4B08-B10D-559E53D9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2B47-0E90-4F06-9DBA-A5F229C5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7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57793-E7E9-40F4-A032-C8B6F888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8AA8C-CBB2-4925-8C16-67645E5E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3FCF-CEF9-45E2-91C4-191CF59EF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18EF-AC34-45B2-9388-320BFCAE60B1}" type="datetimeFigureOut">
              <a:rPr lang="en-IN" smtClean="0"/>
              <a:t>29-09-2019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E1D1-EB0F-4CBA-AAE4-958995B59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DB5C-A612-40BA-9CAD-F0C4E67D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D47C-8C0B-482B-B84C-734816458F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70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7103CA-09EB-4780-9883-D7CB209D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05"/>
            <a:ext cx="10515600" cy="6311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MAIN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ATM module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B9072C-7A51-4D49-B08D-32DD264238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2300" y="1337480"/>
            <a:ext cx="4994295" cy="405338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E36303-2EF4-403D-9A6B-EA7C3F8BC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6526" y="1337480"/>
            <a:ext cx="6304128" cy="533281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This is the main module of this project.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run this ATM simulator project we have to execute this python code (program).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This code uses an exception handling mechanism 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If the file Account.txt already exist it read from that file else a </a:t>
            </a: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FileNotFoundError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exception occurs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Account.txt file is created in the forth coming section  of ‘creating account  function’.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This code contains a module named ‘menu1’ which will be called once we run the code.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Exception handling: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an error occurs, or exception as we call it, Python will normally stop and generate an error message. These exceptions can be handled using the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statement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block lets you test a block of code for errors.</a:t>
            </a: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except block lets you handle the error.</a:t>
            </a: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8E02-0712-4DE4-8472-9891DF11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973" y="211540"/>
            <a:ext cx="10515600" cy="86663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Description Of The Above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79E20-FCAC-4EB5-B86E-2A4DED00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51725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# create Accounts.txt if not exist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The try block defines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# read the 'Accounts.txt'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# if you try to open non existing file in read mode, this will throw an error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The except block defines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 # if 'Accounts.txt' file is not found, create it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Import modules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import menu1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import os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menu1.menu1() 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# start the program - call menu1() function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DE04-FEE9-4D97-8EF1-EF9E6FA5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93"/>
            <a:ext cx="10515600" cy="75399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CREATE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ACCOUNT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39B0E-EBC7-4A33-8438-9EEA73710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9791" y="862683"/>
            <a:ext cx="4557215" cy="552446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import os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OS module in python provides functions for interacting with the operating system. OS, comes under Python’s standard utility module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this module we are creating an account. A text file name Accounts.txt is created that is we are appending (creating a file if it does not exist) the file with account : name, id, password and balance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Every time a new account is created the id get appended by 1.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ls-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ls is the account list i.e. the lists of lines in account file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Id_file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is maintained to keep record of the process that takes place through the account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C9DCC9-3865-40EF-940A-A6F83B96A7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993" y="862684"/>
            <a:ext cx="7009263" cy="55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9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F18A-90C7-45B7-ADEF-BEB9F61B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71"/>
            <a:ext cx="10515600" cy="60386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CHANGE PASSWORD part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83BE-C0E2-4772-85AB-D01128737A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994" y="818865"/>
            <a:ext cx="6326875" cy="48449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BDFD-9359-44D2-8DDB-3FC1E6BB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5447" y="818865"/>
            <a:ext cx="5296469" cy="53853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This python file change_password.py intend to change the password of the user account.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This  python code can be divided into 2 paths: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get old password or exit (if you want to go back)</a:t>
            </a:r>
          </a:p>
          <a:p>
            <a:pPr algn="just">
              <a:lnSpc>
                <a:spcPct val="100000"/>
              </a:lnSpc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Change the password</a:t>
            </a:r>
          </a:p>
          <a:p>
            <a:pPr algn="just">
              <a:lnSpc>
                <a:spcPct val="100000"/>
              </a:lnSpc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The process: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Get the old password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Enter a new password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Append the new password corresponding to the matched id in the ‘Account.txt’ file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5815B7-1516-417F-ACA3-FA5E9387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0"/>
            <a:ext cx="10945837" cy="66181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Description Of The Above Module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5501AF-B175-4BC3-A700-BFF0447D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27"/>
            <a:ext cx="10515600" cy="5361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import time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handle time-related tasks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from read_file import read_file 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#import the read_file module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def gate_x(t_password):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#t_password  = true password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# Enter old password to confirm the new password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wrong_flag = True 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# True if end all tries wrong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print("\nIf you want go back type \"Exit\"\n")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  for i in range(3): 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# Limit the try to enter the old password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      entered_password = input('\nEnter The Old Password : ')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      if entered_password == "Exit":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# Return the Exit flag i.e. it revert back to the menu1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return '-1'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if entered_password == t_password: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# Compere if the Entered password = the True password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wrong_flag = False 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# Set to false mean the entered password confirmed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break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  if wrong_flag: 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# Return the wrong flag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      return '1'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  else: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 # Return the true flag</a:t>
            </a:r>
          </a:p>
          <a:p>
            <a:pPr marL="0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        return '0'</a:t>
            </a:r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9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F974D-3A6D-4589-BDC8-49F939A6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175"/>
            <a:ext cx="12200190" cy="558641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124B7E-AABA-4257-A28D-07514171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CHANGE PASSWORD part 2</a:t>
            </a:r>
          </a:p>
        </p:txBody>
      </p:sp>
    </p:spTree>
    <p:extLst>
      <p:ext uri="{BB962C8B-B14F-4D97-AF65-F5344CB8AC3E}">
        <p14:creationId xmlns:p14="http://schemas.microsoft.com/office/powerpoint/2010/main" val="300540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FFA1-9707-4C3D-A346-D3E3B45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27" y="210381"/>
            <a:ext cx="11203745" cy="67588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Description Of The Above Module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82A9D-1C82-4743-A075-D649A7E5E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928" y="1023582"/>
            <a:ext cx="5678072" cy="56240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def change_password(ls):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#a function to change the password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# It is used Get the old password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old_password = ls[2]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# Ask to old password to enter new one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flag = gate_x(old_password)</a:t>
            </a:r>
          </a:p>
          <a:p>
            <a:pPr marL="0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# Security flag get the output flag</a:t>
            </a:r>
          </a:p>
          <a:p>
            <a:pPr marL="0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if flag == '0':</a:t>
            </a:r>
          </a:p>
          <a:p>
            <a:pPr marL="0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new_password = input("\nEnter the new password: ")</a:t>
            </a:r>
          </a:p>
          <a:p>
            <a:pPr marL="0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file_name = ls[0] + '.txt'</a:t>
            </a:r>
          </a:p>
          <a:p>
            <a:pPr marL="0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process_list = read_file(file_name)</a:t>
            </a:r>
          </a:p>
          <a:p>
            <a:pPr marL="0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id_file = open(file_name, 'a')</a:t>
            </a:r>
          </a:p>
          <a:p>
            <a:pPr marL="0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if len(process_list) == 0: 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# if there are no processes in the file</a:t>
            </a:r>
          </a:p>
          <a:p>
            <a:pPr marL="0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last_id = 1</a:t>
            </a:r>
          </a:p>
          <a:p>
            <a:pPr marL="0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 else: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last_id = int(process_list[len(process_list) - 1][0]) + 1  		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# get last id and increment it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36E580-78EF-444F-9DC2-8DFDD019F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505" y="1023582"/>
            <a:ext cx="5400567" cy="5624037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id_file.write('{0}\tchange_password\t\t{1}\t{2}\t{3}\n'.format(str(last_id), str(time.ctime()), old_password, str(new_password)))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# write process id type before after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 id_file.close()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    # Check if Different is negative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ls[2] = new_password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    # Write the new password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elif flag == '1':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    input("Out of range of try ... press Enter")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Note: a process_list (id_file) is maintained to  keep records/count on the number of times the password is changed 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7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920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MAIN ATM module</vt:lpstr>
      <vt:lpstr>Description Of The Above Module</vt:lpstr>
      <vt:lpstr>CREATE ACCOUNT</vt:lpstr>
      <vt:lpstr>CHANGE PASSWORD part 1</vt:lpstr>
      <vt:lpstr>Description Of The Above Module</vt:lpstr>
      <vt:lpstr>CHANGE PASSWORD part 2</vt:lpstr>
      <vt:lpstr>Description Of The Above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ACCOUNT</dc:title>
  <dc:creator>akash kumar</dc:creator>
  <cp:lastModifiedBy>akash kumar</cp:lastModifiedBy>
  <cp:revision>19</cp:revision>
  <dcterms:created xsi:type="dcterms:W3CDTF">2019-09-29T04:26:04Z</dcterms:created>
  <dcterms:modified xsi:type="dcterms:W3CDTF">2019-09-29T07:26:25Z</dcterms:modified>
</cp:coreProperties>
</file>