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sldIdLst>
    <p:sldId id="256" r:id="rId5"/>
    <p:sldId id="269" r:id="rId6"/>
    <p:sldId id="257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8/27/2023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4560" y="622621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IMDB movie review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58EAAE-55AA-0D3E-C020-923804D64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944" y="3822478"/>
            <a:ext cx="4139543" cy="30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357" y="967549"/>
            <a:ext cx="7434070" cy="1474330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3128" y="2258319"/>
            <a:ext cx="8298872" cy="469551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The Task</a:t>
            </a:r>
            <a:r>
              <a:rPr lang="en-US" sz="2400" dirty="0"/>
              <a:t> to build a sentiment analysis model that can predict whether a movie review is positive or negative. I have used the IMDB Movie Reviews dataset for this task.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The</a:t>
            </a:r>
            <a:r>
              <a:rPr lang="en-US" sz="2400" dirty="0"/>
              <a:t> </a:t>
            </a:r>
            <a:r>
              <a:rPr lang="en-US" sz="2400" b="1" dirty="0"/>
              <a:t>goal</a:t>
            </a:r>
            <a:r>
              <a:rPr lang="en-US" sz="2400" dirty="0"/>
              <a:t> is to create a machine learning model that can accurately classify the sentiment of a given review.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62EF2E0-48F6-5801-2F54-F93660858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85" y="1593273"/>
            <a:ext cx="2557358" cy="25573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589969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38070" y="496495"/>
            <a:ext cx="7434070" cy="1474330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561" y="1802875"/>
            <a:ext cx="8298872" cy="469551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400" dirty="0"/>
              <a:t>Data Collection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400" dirty="0"/>
              <a:t>Data Cleaning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400" dirty="0"/>
              <a:t>Data Preprocessing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400" dirty="0"/>
              <a:t>Data Visualization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400" dirty="0"/>
              <a:t>Splitting data Into train and test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400" dirty="0"/>
              <a:t>Feature extraction 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400" dirty="0"/>
              <a:t>Algorithm selection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400" dirty="0" err="1"/>
              <a:t>Hyerparameter</a:t>
            </a:r>
            <a:r>
              <a:rPr lang="en-US" sz="2400" dirty="0"/>
              <a:t> tuning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400" dirty="0"/>
              <a:t>Making the model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400" dirty="0"/>
              <a:t>Loading the model 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400" dirty="0"/>
              <a:t>Predicting the entered review data by user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62EF2E0-48F6-5801-2F54-F93660858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85" y="1593273"/>
            <a:ext cx="2557358" cy="25573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383" y="1443246"/>
            <a:ext cx="7434070" cy="1474330"/>
          </a:xfrm>
        </p:spPr>
        <p:txBody>
          <a:bodyPr>
            <a:normAutofit/>
          </a:bodyPr>
          <a:lstStyle/>
          <a:p>
            <a:r>
              <a:rPr lang="en-US" b="1" u="sng" dirty="0" err="1"/>
              <a:t>Algrithms</a:t>
            </a:r>
            <a:r>
              <a:rPr lang="en-US" b="1" u="sng" dirty="0"/>
              <a:t>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Naïve-Bayes algorithm</a:t>
            </a:r>
          </a:p>
          <a:p>
            <a:pPr>
              <a:lnSpc>
                <a:spcPct val="100000"/>
              </a:lnSpc>
            </a:pPr>
            <a:r>
              <a:rPr lang="en-US" sz="3200" dirty="0" err="1"/>
              <a:t>LinearSVC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Logistic Regression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310CA0D-0038-EA85-F1DC-5F65A3BD2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85" y="1593273"/>
            <a:ext cx="2557358" cy="25573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701240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332"/>
            <a:ext cx="7434070" cy="1474330"/>
          </a:xfrm>
        </p:spPr>
        <p:txBody>
          <a:bodyPr>
            <a:normAutofit/>
          </a:bodyPr>
          <a:lstStyle/>
          <a:p>
            <a:r>
              <a:rPr lang="en-US" b="1" u="sng" dirty="0"/>
              <a:t>Conclusion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CBDC0C-3FBF-F13C-8D51-054649C52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385" y="1593273"/>
            <a:ext cx="2557358" cy="25573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E4C412-DBA5-A402-7D22-FC060EBD4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5905" y="4619298"/>
            <a:ext cx="2991990" cy="22387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1DC99A-43AD-448B-58B9-4760247D8FA0}"/>
              </a:ext>
            </a:extLst>
          </p:cNvPr>
          <p:cNvSpPr txBox="1"/>
          <p:nvPr/>
        </p:nvSpPr>
        <p:spPr>
          <a:xfrm>
            <a:off x="3859087" y="1593272"/>
            <a:ext cx="75570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ptos Display" panose="020B0004020202020204" pitchFamily="34" charset="0"/>
              </a:rPr>
              <a:t>In conclusion, the result was really good when we use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Linear Support Vector Classification with an accuracy of 89.12% when 50% data is used for training the </a:t>
            </a:r>
            <a:r>
              <a:rPr lang="en-US" sz="2400" dirty="0">
                <a:solidFill>
                  <a:srgbClr val="000000"/>
                </a:solidFill>
                <a:latin typeface="Aptos Narrow" panose="020B0004020202020204" pitchFamily="34" charset="0"/>
              </a:rPr>
              <a:t>model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and 89.42% when 70% data is used for training the model. While, other algorithms were also given good performance results.</a:t>
            </a:r>
          </a:p>
          <a:p>
            <a:endParaRPr lang="en-US" sz="2400" dirty="0">
              <a:solidFill>
                <a:srgbClr val="000000"/>
              </a:solidFill>
              <a:latin typeface="Aptos Narrow" panose="020B0004020202020204" pitchFamily="34" charset="0"/>
            </a:endParaRPr>
          </a:p>
          <a:p>
            <a:r>
              <a:rPr lang="en-US" sz="2400" b="0" i="0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LinearSVC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is a machine learning algorithm used for binary and multiclass classification tasks. It's a linear classifier that aims to find a hyperplane that best separates different classes in the feature space.</a:t>
            </a:r>
            <a:endParaRPr lang="en-IN" sz="2400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766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28" y="2551610"/>
            <a:ext cx="7434070" cy="147433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Thank you!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CBDC0C-3FBF-F13C-8D51-054649C52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385" y="1593273"/>
            <a:ext cx="2557358" cy="25573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E4C412-DBA5-A402-7D22-FC060EBD4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5905" y="4619298"/>
            <a:ext cx="2991990" cy="223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08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31</TotalTime>
  <Words>194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 Display</vt:lpstr>
      <vt:lpstr>Aptos Narrow</vt:lpstr>
      <vt:lpstr>Arial</vt:lpstr>
      <vt:lpstr>Calibri</vt:lpstr>
      <vt:lpstr>Century Gothic</vt:lpstr>
      <vt:lpstr>Vapor Trail</vt:lpstr>
      <vt:lpstr>IMDB movie review</vt:lpstr>
      <vt:lpstr>Introduction:</vt:lpstr>
      <vt:lpstr>Steps:</vt:lpstr>
      <vt:lpstr>Algrithms used:</vt:lpstr>
      <vt:lpstr>Conclusion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movie review</dc:title>
  <dc:creator>20P71A6704 - AKASH GUPTA</dc:creator>
  <cp:lastModifiedBy>20P71A6704 - AKASH GUPTA</cp:lastModifiedBy>
  <cp:revision>1</cp:revision>
  <dcterms:created xsi:type="dcterms:W3CDTF">2023-08-27T09:46:26Z</dcterms:created>
  <dcterms:modified xsi:type="dcterms:W3CDTF">2023-08-27T10:17:53Z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