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0"/>
    <p:restoredTop sz="94726"/>
  </p:normalViewPr>
  <p:slideViewPr>
    <p:cSldViewPr snapToGrid="0">
      <p:cViewPr>
        <p:scale>
          <a:sx n="100" d="100"/>
          <a:sy n="100" d="100"/>
        </p:scale>
        <p:origin x="6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A8F8A-4189-1F42-8C78-7E9CAC56EE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5805D-023E-4849-ADC6-F016D0E5433C}">
      <dgm:prSet/>
      <dgm:spPr/>
      <dgm:t>
        <a:bodyPr/>
        <a:lstStyle/>
        <a:p>
          <a:r>
            <a:rPr lang="en-US" b="1"/>
            <a:t>Customer Details:</a:t>
          </a:r>
          <a:endParaRPr lang="en-US"/>
        </a:p>
      </dgm:t>
    </dgm:pt>
    <dgm:pt modelId="{242292BC-85D3-5E44-9A17-CAE193AFA34E}" type="parTrans" cxnId="{109B9FFF-6A06-2E43-A8B6-24F4EC5E4B33}">
      <dgm:prSet/>
      <dgm:spPr/>
      <dgm:t>
        <a:bodyPr/>
        <a:lstStyle/>
        <a:p>
          <a:endParaRPr lang="en-US"/>
        </a:p>
      </dgm:t>
    </dgm:pt>
    <dgm:pt modelId="{12967F99-807B-5B44-98B6-941CA500B25D}" type="sibTrans" cxnId="{109B9FFF-6A06-2E43-A8B6-24F4EC5E4B33}">
      <dgm:prSet/>
      <dgm:spPr/>
      <dgm:t>
        <a:bodyPr/>
        <a:lstStyle/>
        <a:p>
          <a:endParaRPr lang="en-US"/>
        </a:p>
      </dgm:t>
    </dgm:pt>
    <dgm:pt modelId="{1A5DC05D-6C6C-E545-99F2-A404B3D15A5A}">
      <dgm:prSet/>
      <dgm:spPr/>
      <dgm:t>
        <a:bodyPr/>
        <a:lstStyle/>
        <a:p>
          <a:r>
            <a:rPr lang="en-US" dirty="0"/>
            <a:t>Record personal information:</a:t>
          </a:r>
        </a:p>
      </dgm:t>
    </dgm:pt>
    <dgm:pt modelId="{1AEB6794-9B12-B547-8605-51842B143DA7}" type="parTrans" cxnId="{2883BAB0-92BF-1E4D-ADE9-0104FE36D256}">
      <dgm:prSet/>
      <dgm:spPr/>
      <dgm:t>
        <a:bodyPr/>
        <a:lstStyle/>
        <a:p>
          <a:endParaRPr lang="en-US"/>
        </a:p>
      </dgm:t>
    </dgm:pt>
    <dgm:pt modelId="{DE4F7294-3273-254B-A68C-5FAD2C22A32E}" type="sibTrans" cxnId="{2883BAB0-92BF-1E4D-ADE9-0104FE36D256}">
      <dgm:prSet/>
      <dgm:spPr/>
      <dgm:t>
        <a:bodyPr/>
        <a:lstStyle/>
        <a:p>
          <a:endParaRPr lang="en-US"/>
        </a:p>
      </dgm:t>
    </dgm:pt>
    <dgm:pt modelId="{3E1B1BBA-4798-6B44-92B3-CD3D306B10D7}">
      <dgm:prSet/>
      <dgm:spPr/>
      <dgm:t>
        <a:bodyPr/>
        <a:lstStyle/>
        <a:p>
          <a:r>
            <a:rPr lang="en-US" b="1"/>
            <a:t>Policy Types:</a:t>
          </a:r>
          <a:endParaRPr lang="en-US"/>
        </a:p>
      </dgm:t>
    </dgm:pt>
    <dgm:pt modelId="{A9D2A601-BF72-C146-858C-683427EC014A}" type="parTrans" cxnId="{CE6CCBB2-4B0A-7344-80C3-45603511555C}">
      <dgm:prSet/>
      <dgm:spPr/>
      <dgm:t>
        <a:bodyPr/>
        <a:lstStyle/>
        <a:p>
          <a:endParaRPr lang="en-US"/>
        </a:p>
      </dgm:t>
    </dgm:pt>
    <dgm:pt modelId="{85DDA1F4-01DF-A546-9BE9-3A036977980C}" type="sibTrans" cxnId="{CE6CCBB2-4B0A-7344-80C3-45603511555C}">
      <dgm:prSet/>
      <dgm:spPr/>
      <dgm:t>
        <a:bodyPr/>
        <a:lstStyle/>
        <a:p>
          <a:endParaRPr lang="en-US"/>
        </a:p>
      </dgm:t>
    </dgm:pt>
    <dgm:pt modelId="{FF815D6D-0BA6-AE41-A752-4D5D88D8C6C3}">
      <dgm:prSet/>
      <dgm:spPr/>
      <dgm:t>
        <a:bodyPr/>
        <a:lstStyle/>
        <a:p>
          <a:r>
            <a:rPr lang="en-US" b="1"/>
            <a:t>Journalist Coverage:</a:t>
          </a:r>
          <a:r>
            <a:rPr lang="en-US"/>
            <a:t> Medical emergencies, personal equipment, evacuation.</a:t>
          </a:r>
        </a:p>
      </dgm:t>
    </dgm:pt>
    <dgm:pt modelId="{6D4DEC91-5F39-DC45-9C7F-BCEA7300ECD9}" type="parTrans" cxnId="{BF356158-692B-BC4A-A610-864E23723DA1}">
      <dgm:prSet/>
      <dgm:spPr/>
      <dgm:t>
        <a:bodyPr/>
        <a:lstStyle/>
        <a:p>
          <a:endParaRPr lang="en-US"/>
        </a:p>
      </dgm:t>
    </dgm:pt>
    <dgm:pt modelId="{37118168-E15D-7346-8FB9-7DAA4A233F90}" type="sibTrans" cxnId="{BF356158-692B-BC4A-A610-864E23723DA1}">
      <dgm:prSet/>
      <dgm:spPr/>
      <dgm:t>
        <a:bodyPr/>
        <a:lstStyle/>
        <a:p>
          <a:endParaRPr lang="en-US"/>
        </a:p>
      </dgm:t>
    </dgm:pt>
    <dgm:pt modelId="{F5E6ED49-9944-5746-A372-F752A5BA5539}">
      <dgm:prSet/>
      <dgm:spPr/>
      <dgm:t>
        <a:bodyPr/>
        <a:lstStyle/>
        <a:p>
          <a:r>
            <a:rPr lang="en-US" b="1"/>
            <a:t>Infant &amp; Child Coverage:</a:t>
          </a:r>
          <a:r>
            <a:rPr lang="en-US"/>
            <a:t> Medical emergencies and trip delays.</a:t>
          </a:r>
        </a:p>
      </dgm:t>
    </dgm:pt>
    <dgm:pt modelId="{C6BDDC59-E5ED-0B4C-8A0B-6C6E0EC9879F}" type="parTrans" cxnId="{B70DD211-2A21-044B-B8D0-429A5C0786E5}">
      <dgm:prSet/>
      <dgm:spPr/>
      <dgm:t>
        <a:bodyPr/>
        <a:lstStyle/>
        <a:p>
          <a:endParaRPr lang="en-US"/>
        </a:p>
      </dgm:t>
    </dgm:pt>
    <dgm:pt modelId="{FDB6C2AE-45F6-BA44-A28E-EB6A21BF1AB1}" type="sibTrans" cxnId="{B70DD211-2A21-044B-B8D0-429A5C0786E5}">
      <dgm:prSet/>
      <dgm:spPr/>
      <dgm:t>
        <a:bodyPr/>
        <a:lstStyle/>
        <a:p>
          <a:endParaRPr lang="en-US"/>
        </a:p>
      </dgm:t>
    </dgm:pt>
    <dgm:pt modelId="{BCC95158-3334-4D4F-B6E7-305458162E27}">
      <dgm:prSet/>
      <dgm:spPr/>
      <dgm:t>
        <a:bodyPr/>
        <a:lstStyle/>
        <a:p>
          <a:r>
            <a:rPr lang="en-US" b="1" dirty="0"/>
            <a:t>Teen Coverage:</a:t>
          </a:r>
          <a:r>
            <a:rPr lang="en-US" dirty="0"/>
            <a:t> Solo/group trips for teens, covering medical and trip issues.</a:t>
          </a:r>
        </a:p>
      </dgm:t>
    </dgm:pt>
    <dgm:pt modelId="{71DFE5D3-5D18-2F46-858D-EE38B4DD1CFB}" type="parTrans" cxnId="{C5A2A77D-2894-A148-B04D-7251359D2B69}">
      <dgm:prSet/>
      <dgm:spPr/>
      <dgm:t>
        <a:bodyPr/>
        <a:lstStyle/>
        <a:p>
          <a:endParaRPr lang="en-US"/>
        </a:p>
      </dgm:t>
    </dgm:pt>
    <dgm:pt modelId="{C1DCFCCF-F34A-964B-A08A-575F9D93A834}" type="sibTrans" cxnId="{C5A2A77D-2894-A148-B04D-7251359D2B69}">
      <dgm:prSet/>
      <dgm:spPr/>
      <dgm:t>
        <a:bodyPr/>
        <a:lstStyle/>
        <a:p>
          <a:endParaRPr lang="en-US"/>
        </a:p>
      </dgm:t>
    </dgm:pt>
    <dgm:pt modelId="{472363CD-99A4-CE41-B7ED-50B886D76460}">
      <dgm:prSet/>
      <dgm:spPr/>
      <dgm:t>
        <a:bodyPr/>
        <a:lstStyle/>
        <a:p>
          <a:r>
            <a:rPr lang="en-US" b="1"/>
            <a:t>Senior Couple Coverage:</a:t>
          </a:r>
          <a:r>
            <a:rPr lang="en-US"/>
            <a:t> Medical issues, trip cancellations, evacuations.</a:t>
          </a:r>
        </a:p>
      </dgm:t>
    </dgm:pt>
    <dgm:pt modelId="{AEFC0A02-5517-5147-948F-92A597F979D4}" type="parTrans" cxnId="{690EA9C5-C5AC-FB47-9074-3B06B4C4FD54}">
      <dgm:prSet/>
      <dgm:spPr/>
      <dgm:t>
        <a:bodyPr/>
        <a:lstStyle/>
        <a:p>
          <a:endParaRPr lang="en-US"/>
        </a:p>
      </dgm:t>
    </dgm:pt>
    <dgm:pt modelId="{4563EC61-9209-DF40-AC0E-79755085DC24}" type="sibTrans" cxnId="{690EA9C5-C5AC-FB47-9074-3B06B4C4FD54}">
      <dgm:prSet/>
      <dgm:spPr/>
      <dgm:t>
        <a:bodyPr/>
        <a:lstStyle/>
        <a:p>
          <a:endParaRPr lang="en-US"/>
        </a:p>
      </dgm:t>
    </dgm:pt>
    <dgm:pt modelId="{6612BDBE-E2EC-3444-8108-BE72B24AA716}">
      <dgm:prSet/>
      <dgm:spPr/>
      <dgm:t>
        <a:bodyPr/>
        <a:lstStyle/>
        <a:p>
          <a:r>
            <a:rPr lang="en-US" b="1"/>
            <a:t>Business Travel Coverage:</a:t>
          </a:r>
          <a:r>
            <a:rPr lang="en-US"/>
            <a:t> Corporate equipment loss, missed meetings, baggage loss, medical issues.</a:t>
          </a:r>
        </a:p>
      </dgm:t>
    </dgm:pt>
    <dgm:pt modelId="{8E685AA4-CA33-454D-98A2-6BC1938DACF6}" type="parTrans" cxnId="{1936C555-23D2-2949-BA9B-BF4A384CB188}">
      <dgm:prSet/>
      <dgm:spPr/>
      <dgm:t>
        <a:bodyPr/>
        <a:lstStyle/>
        <a:p>
          <a:endParaRPr lang="en-US"/>
        </a:p>
      </dgm:t>
    </dgm:pt>
    <dgm:pt modelId="{B11A747D-7E97-984B-885B-C49E76E4DACC}" type="sibTrans" cxnId="{1936C555-23D2-2949-BA9B-BF4A384CB188}">
      <dgm:prSet/>
      <dgm:spPr/>
      <dgm:t>
        <a:bodyPr/>
        <a:lstStyle/>
        <a:p>
          <a:endParaRPr lang="en-US"/>
        </a:p>
      </dgm:t>
    </dgm:pt>
    <dgm:pt modelId="{40AAD80A-A054-194A-9423-EA2682ED47E5}">
      <dgm:prSet/>
      <dgm:spPr/>
      <dgm:t>
        <a:bodyPr/>
        <a:lstStyle/>
        <a:p>
          <a:r>
            <a:rPr lang="en-US" b="1"/>
            <a:t>Athletes and Teams Coverage:</a:t>
          </a:r>
          <a:r>
            <a:rPr lang="en-US"/>
            <a:t> Injury protection, trip cancellations.</a:t>
          </a:r>
        </a:p>
      </dgm:t>
    </dgm:pt>
    <dgm:pt modelId="{69BEF4B2-03D4-EA46-8B54-F032A789D807}" type="parTrans" cxnId="{CCD1C1E8-589E-0B46-BDB4-6E5639BBC657}">
      <dgm:prSet/>
      <dgm:spPr/>
      <dgm:t>
        <a:bodyPr/>
        <a:lstStyle/>
        <a:p>
          <a:endParaRPr lang="en-US"/>
        </a:p>
      </dgm:t>
    </dgm:pt>
    <dgm:pt modelId="{EBD99CC1-8A20-9F4A-A6A7-A6AE345B37E0}" type="sibTrans" cxnId="{CCD1C1E8-589E-0B46-BDB4-6E5639BBC657}">
      <dgm:prSet/>
      <dgm:spPr/>
      <dgm:t>
        <a:bodyPr/>
        <a:lstStyle/>
        <a:p>
          <a:endParaRPr lang="en-US"/>
        </a:p>
      </dgm:t>
    </dgm:pt>
    <dgm:pt modelId="{6AEBC817-F8DF-3143-A6B8-6D9F129E23B6}">
      <dgm:prSet/>
      <dgm:spPr/>
      <dgm:t>
        <a:bodyPr/>
        <a:lstStyle/>
        <a:p>
          <a:r>
            <a:rPr lang="en-US" b="1"/>
            <a:t>Travel Blogger Coverage:</a:t>
          </a:r>
          <a:r>
            <a:rPr lang="en-US"/>
            <a:t> Personal equipment, trip cancellations, emergencies.</a:t>
          </a:r>
        </a:p>
      </dgm:t>
    </dgm:pt>
    <dgm:pt modelId="{0A1E8101-1E38-894C-9197-37A8C464BE65}" type="parTrans" cxnId="{B2BB7965-DDBA-CB48-A61A-86BB877FFD5F}">
      <dgm:prSet/>
      <dgm:spPr/>
      <dgm:t>
        <a:bodyPr/>
        <a:lstStyle/>
        <a:p>
          <a:endParaRPr lang="en-US"/>
        </a:p>
      </dgm:t>
    </dgm:pt>
    <dgm:pt modelId="{64A5A50A-BCB6-6549-8D9F-F42EC98BB224}" type="sibTrans" cxnId="{B2BB7965-DDBA-CB48-A61A-86BB877FFD5F}">
      <dgm:prSet/>
      <dgm:spPr/>
      <dgm:t>
        <a:bodyPr/>
        <a:lstStyle/>
        <a:p>
          <a:endParaRPr lang="en-US"/>
        </a:p>
      </dgm:t>
    </dgm:pt>
    <dgm:pt modelId="{DA178080-2EA2-D742-B5B9-723BEE41E789}">
      <dgm:prSet/>
      <dgm:spPr/>
      <dgm:t>
        <a:bodyPr/>
        <a:lstStyle/>
        <a:p>
          <a:r>
            <a:rPr lang="en-US" b="1"/>
            <a:t>Claims Management:</a:t>
          </a:r>
          <a:endParaRPr lang="en-US"/>
        </a:p>
      </dgm:t>
    </dgm:pt>
    <dgm:pt modelId="{FC02EEEE-4F55-2848-8608-C1A6F3F5BB8F}" type="parTrans" cxnId="{1D1C3769-570A-7244-A490-567B67036C49}">
      <dgm:prSet/>
      <dgm:spPr/>
      <dgm:t>
        <a:bodyPr/>
        <a:lstStyle/>
        <a:p>
          <a:endParaRPr lang="en-US"/>
        </a:p>
      </dgm:t>
    </dgm:pt>
    <dgm:pt modelId="{9A8CA01F-1ACD-E640-9D97-4527EAA63215}" type="sibTrans" cxnId="{1D1C3769-570A-7244-A490-567B67036C49}">
      <dgm:prSet/>
      <dgm:spPr/>
      <dgm:t>
        <a:bodyPr/>
        <a:lstStyle/>
        <a:p>
          <a:endParaRPr lang="en-US"/>
        </a:p>
      </dgm:t>
    </dgm:pt>
    <dgm:pt modelId="{090039DA-0ECB-EB4F-9BEC-D0E63C407EB7}">
      <dgm:prSet/>
      <dgm:spPr/>
      <dgm:t>
        <a:bodyPr/>
        <a:lstStyle/>
        <a:p>
          <a:r>
            <a:rPr lang="en-US" dirty="0"/>
            <a:t>Quick and efficient claims processing for urgent cases.</a:t>
          </a:r>
        </a:p>
      </dgm:t>
    </dgm:pt>
    <dgm:pt modelId="{E0D74F09-E50B-4241-B3AA-AC48036A2C16}" type="parTrans" cxnId="{A5D10720-5B41-9340-B85B-EC7CC1A33F4E}">
      <dgm:prSet/>
      <dgm:spPr/>
      <dgm:t>
        <a:bodyPr/>
        <a:lstStyle/>
        <a:p>
          <a:endParaRPr lang="en-US"/>
        </a:p>
      </dgm:t>
    </dgm:pt>
    <dgm:pt modelId="{36630455-B5C4-E840-ADCF-DEB9F15D9385}" type="sibTrans" cxnId="{A5D10720-5B41-9340-B85B-EC7CC1A33F4E}">
      <dgm:prSet/>
      <dgm:spPr/>
      <dgm:t>
        <a:bodyPr/>
        <a:lstStyle/>
        <a:p>
          <a:endParaRPr lang="en-US"/>
        </a:p>
      </dgm:t>
    </dgm:pt>
    <dgm:pt modelId="{5A9A971E-F1AB-0549-ABC3-F2F05A141665}">
      <dgm:prSet/>
      <dgm:spPr/>
      <dgm:t>
        <a:bodyPr/>
        <a:lstStyle/>
        <a:p>
          <a:r>
            <a:rPr lang="en-US" dirty="0"/>
            <a:t>Tracking claim statuses: submitted, under review, resolved.</a:t>
          </a:r>
        </a:p>
      </dgm:t>
    </dgm:pt>
    <dgm:pt modelId="{99774990-AB1A-D44E-B53E-A0130E0F7EB5}" type="parTrans" cxnId="{1CDD9222-E8DB-3648-9955-D8817A243C99}">
      <dgm:prSet/>
      <dgm:spPr/>
      <dgm:t>
        <a:bodyPr/>
        <a:lstStyle/>
        <a:p>
          <a:endParaRPr lang="en-US"/>
        </a:p>
      </dgm:t>
    </dgm:pt>
    <dgm:pt modelId="{9FEDAE32-2A78-5D46-BBFA-CDC742A82A4E}" type="sibTrans" cxnId="{1CDD9222-E8DB-3648-9955-D8817A243C99}">
      <dgm:prSet/>
      <dgm:spPr/>
      <dgm:t>
        <a:bodyPr/>
        <a:lstStyle/>
        <a:p>
          <a:endParaRPr lang="en-US"/>
        </a:p>
      </dgm:t>
    </dgm:pt>
    <dgm:pt modelId="{C021508F-8472-C843-8DE4-D81990A715B9}">
      <dgm:prSet/>
      <dgm:spPr/>
      <dgm:t>
        <a:bodyPr/>
        <a:lstStyle/>
        <a:p>
          <a:r>
            <a:rPr lang="en-US" b="1"/>
            <a:t>Sales &amp; Performance Tracking:</a:t>
          </a:r>
          <a:endParaRPr lang="en-US"/>
        </a:p>
      </dgm:t>
    </dgm:pt>
    <dgm:pt modelId="{5F471D6F-23C9-F144-B5FA-04CC7A3481D6}" type="parTrans" cxnId="{87FE521C-DE80-B14F-A4D5-28DBBB75F37A}">
      <dgm:prSet/>
      <dgm:spPr/>
      <dgm:t>
        <a:bodyPr/>
        <a:lstStyle/>
        <a:p>
          <a:endParaRPr lang="en-US"/>
        </a:p>
      </dgm:t>
    </dgm:pt>
    <dgm:pt modelId="{7548E595-E54B-E74E-8202-F54422351A38}" type="sibTrans" cxnId="{87FE521C-DE80-B14F-A4D5-28DBBB75F37A}">
      <dgm:prSet/>
      <dgm:spPr/>
      <dgm:t>
        <a:bodyPr/>
        <a:lstStyle/>
        <a:p>
          <a:endParaRPr lang="en-US"/>
        </a:p>
      </dgm:t>
    </dgm:pt>
    <dgm:pt modelId="{EAC2B9DD-CA02-E441-BD1B-E316C9F2891B}">
      <dgm:prSet/>
      <dgm:spPr/>
      <dgm:t>
        <a:bodyPr/>
        <a:lstStyle/>
        <a:p>
          <a:r>
            <a:rPr lang="en-US"/>
            <a:t>Monitoring agent commissions and policy sales.</a:t>
          </a:r>
        </a:p>
      </dgm:t>
    </dgm:pt>
    <dgm:pt modelId="{38414707-9D97-F547-95FB-A53BA0B61BF5}" type="parTrans" cxnId="{04D63401-1C72-8246-98B2-CCB38F20E186}">
      <dgm:prSet/>
      <dgm:spPr/>
      <dgm:t>
        <a:bodyPr/>
        <a:lstStyle/>
        <a:p>
          <a:endParaRPr lang="en-US"/>
        </a:p>
      </dgm:t>
    </dgm:pt>
    <dgm:pt modelId="{0D7BC7D6-D5DD-DD44-8C8A-844AB49BFB7F}" type="sibTrans" cxnId="{04D63401-1C72-8246-98B2-CCB38F20E186}">
      <dgm:prSet/>
      <dgm:spPr/>
      <dgm:t>
        <a:bodyPr/>
        <a:lstStyle/>
        <a:p>
          <a:endParaRPr lang="en-US"/>
        </a:p>
      </dgm:t>
    </dgm:pt>
    <dgm:pt modelId="{56ABD35F-5A47-0348-8B02-112484C4B662}">
      <dgm:prSet/>
      <dgm:spPr/>
      <dgm:t>
        <a:bodyPr/>
        <a:lstStyle/>
        <a:p>
          <a:r>
            <a:rPr lang="en-US" dirty="0"/>
            <a:t>ID, name, gender, occupation, travel purpose, and risk level.</a:t>
          </a:r>
        </a:p>
      </dgm:t>
    </dgm:pt>
    <dgm:pt modelId="{5B06ADBB-4D05-9747-9909-B940C79D9546}" type="parTrans" cxnId="{B004704C-A097-6345-AE77-B0FB001ECCF4}">
      <dgm:prSet/>
      <dgm:spPr/>
      <dgm:t>
        <a:bodyPr/>
        <a:lstStyle/>
        <a:p>
          <a:endParaRPr lang="en-US"/>
        </a:p>
      </dgm:t>
    </dgm:pt>
    <dgm:pt modelId="{5B5D77C9-21F2-5642-BA53-F1C842C76CBA}" type="sibTrans" cxnId="{B004704C-A097-6345-AE77-B0FB001ECCF4}">
      <dgm:prSet/>
      <dgm:spPr/>
      <dgm:t>
        <a:bodyPr/>
        <a:lstStyle/>
        <a:p>
          <a:endParaRPr lang="en-US"/>
        </a:p>
      </dgm:t>
    </dgm:pt>
    <dgm:pt modelId="{9FDE2E3F-517C-5A4D-A76A-39B67DBDEC76}">
      <dgm:prSet/>
      <dgm:spPr/>
      <dgm:t>
        <a:bodyPr/>
        <a:lstStyle/>
        <a:p>
          <a:endParaRPr lang="en-US"/>
        </a:p>
      </dgm:t>
    </dgm:pt>
    <dgm:pt modelId="{220209FF-4E73-554B-ADEB-D92D2D34C5E1}" type="parTrans" cxnId="{8DA30287-5661-344F-A805-CFF20964343A}">
      <dgm:prSet/>
      <dgm:spPr/>
      <dgm:t>
        <a:bodyPr/>
        <a:lstStyle/>
        <a:p>
          <a:endParaRPr lang="en-US"/>
        </a:p>
      </dgm:t>
    </dgm:pt>
    <dgm:pt modelId="{5306A7ED-D097-DE4A-8EB2-A09D7E505941}" type="sibTrans" cxnId="{8DA30287-5661-344F-A805-CFF20964343A}">
      <dgm:prSet/>
      <dgm:spPr/>
      <dgm:t>
        <a:bodyPr/>
        <a:lstStyle/>
        <a:p>
          <a:endParaRPr lang="en-US"/>
        </a:p>
      </dgm:t>
    </dgm:pt>
    <dgm:pt modelId="{98AF063F-E4C9-EA48-BCC5-11A56C24C73D}" type="pres">
      <dgm:prSet presAssocID="{FC7A8F8A-4189-1F42-8C78-7E9CAC56EEF1}" presName="Name0" presStyleCnt="0">
        <dgm:presLayoutVars>
          <dgm:dir/>
          <dgm:animLvl val="lvl"/>
          <dgm:resizeHandles val="exact"/>
        </dgm:presLayoutVars>
      </dgm:prSet>
      <dgm:spPr/>
    </dgm:pt>
    <dgm:pt modelId="{0AC34ABF-ABC5-D946-B12F-E990A292B14C}" type="pres">
      <dgm:prSet presAssocID="{8B05805D-023E-4849-ADC6-F016D0E5433C}" presName="composite" presStyleCnt="0"/>
      <dgm:spPr/>
    </dgm:pt>
    <dgm:pt modelId="{ADB866C9-7D7A-0E47-81BE-573FD47B9B38}" type="pres">
      <dgm:prSet presAssocID="{8B05805D-023E-4849-ADC6-F016D0E5433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CAFBBDC-90C3-0E48-8E11-7D09488E4051}" type="pres">
      <dgm:prSet presAssocID="{8B05805D-023E-4849-ADC6-F016D0E5433C}" presName="desTx" presStyleLbl="alignAccFollowNode1" presStyleIdx="0" presStyleCnt="4">
        <dgm:presLayoutVars>
          <dgm:bulletEnabled val="1"/>
        </dgm:presLayoutVars>
      </dgm:prSet>
      <dgm:spPr/>
    </dgm:pt>
    <dgm:pt modelId="{37A307B1-84E0-6D4A-A793-FB89A6397921}" type="pres">
      <dgm:prSet presAssocID="{12967F99-807B-5B44-98B6-941CA500B25D}" presName="space" presStyleCnt="0"/>
      <dgm:spPr/>
    </dgm:pt>
    <dgm:pt modelId="{40B87975-9200-F048-9DA5-7C0AF11DC2E9}" type="pres">
      <dgm:prSet presAssocID="{3E1B1BBA-4798-6B44-92B3-CD3D306B10D7}" presName="composite" presStyleCnt="0"/>
      <dgm:spPr/>
    </dgm:pt>
    <dgm:pt modelId="{CE4B3540-8E61-564A-99A2-EBD35380296B}" type="pres">
      <dgm:prSet presAssocID="{3E1B1BBA-4798-6B44-92B3-CD3D306B10D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ECA9A93-318D-544E-BF5C-2F58E1B9C142}" type="pres">
      <dgm:prSet presAssocID="{3E1B1BBA-4798-6B44-92B3-CD3D306B10D7}" presName="desTx" presStyleLbl="alignAccFollowNode1" presStyleIdx="1" presStyleCnt="4">
        <dgm:presLayoutVars>
          <dgm:bulletEnabled val="1"/>
        </dgm:presLayoutVars>
      </dgm:prSet>
      <dgm:spPr/>
    </dgm:pt>
    <dgm:pt modelId="{B9667EBF-48C9-5041-B80C-1BE6F7583182}" type="pres">
      <dgm:prSet presAssocID="{85DDA1F4-01DF-A546-9BE9-3A036977980C}" presName="space" presStyleCnt="0"/>
      <dgm:spPr/>
    </dgm:pt>
    <dgm:pt modelId="{54C7D964-C61D-074C-ABA9-85F33EA80B7B}" type="pres">
      <dgm:prSet presAssocID="{DA178080-2EA2-D742-B5B9-723BEE41E789}" presName="composite" presStyleCnt="0"/>
      <dgm:spPr/>
    </dgm:pt>
    <dgm:pt modelId="{44516DF2-33CF-5A4C-BA4F-BF78CDE860AA}" type="pres">
      <dgm:prSet presAssocID="{DA178080-2EA2-D742-B5B9-723BEE41E78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0EC76FC-B29B-F747-98FB-689608B3B576}" type="pres">
      <dgm:prSet presAssocID="{DA178080-2EA2-D742-B5B9-723BEE41E789}" presName="desTx" presStyleLbl="alignAccFollowNode1" presStyleIdx="2" presStyleCnt="4">
        <dgm:presLayoutVars>
          <dgm:bulletEnabled val="1"/>
        </dgm:presLayoutVars>
      </dgm:prSet>
      <dgm:spPr/>
    </dgm:pt>
    <dgm:pt modelId="{EF30C8F4-A8B7-874A-BFD6-DE7826A7F1CD}" type="pres">
      <dgm:prSet presAssocID="{9A8CA01F-1ACD-E640-9D97-4527EAA63215}" presName="space" presStyleCnt="0"/>
      <dgm:spPr/>
    </dgm:pt>
    <dgm:pt modelId="{B22B9D53-67AD-684B-860A-97C17376DE55}" type="pres">
      <dgm:prSet presAssocID="{C021508F-8472-C843-8DE4-D81990A715B9}" presName="composite" presStyleCnt="0"/>
      <dgm:spPr/>
    </dgm:pt>
    <dgm:pt modelId="{7E11B73B-339B-8644-A442-125FB394866C}" type="pres">
      <dgm:prSet presAssocID="{C021508F-8472-C843-8DE4-D81990A715B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D910104-9B6B-FD4A-837F-12AE26217A26}" type="pres">
      <dgm:prSet presAssocID="{C021508F-8472-C843-8DE4-D81990A715B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4D63401-1C72-8246-98B2-CCB38F20E186}" srcId="{C021508F-8472-C843-8DE4-D81990A715B9}" destId="{EAC2B9DD-CA02-E441-BD1B-E316C9F2891B}" srcOrd="0" destOrd="0" parTransId="{38414707-9D97-F547-95FB-A53BA0B61BF5}" sibTransId="{0D7BC7D6-D5DD-DD44-8C8A-844AB49BFB7F}"/>
    <dgm:cxn modelId="{F7D8A007-BA7B-D54B-8A2E-BA5AF0131FA5}" type="presOf" srcId="{BCC95158-3334-4D4F-B6E7-305458162E27}" destId="{FECA9A93-318D-544E-BF5C-2F58E1B9C142}" srcOrd="0" destOrd="2" presId="urn:microsoft.com/office/officeart/2005/8/layout/hList1"/>
    <dgm:cxn modelId="{6510F20B-5565-964C-8C7A-9AAD87F617E1}" type="presOf" srcId="{472363CD-99A4-CE41-B7ED-50B886D76460}" destId="{FECA9A93-318D-544E-BF5C-2F58E1B9C142}" srcOrd="0" destOrd="3" presId="urn:microsoft.com/office/officeart/2005/8/layout/hList1"/>
    <dgm:cxn modelId="{68A57611-9A30-A745-8C19-707EC1B91F09}" type="presOf" srcId="{3E1B1BBA-4798-6B44-92B3-CD3D306B10D7}" destId="{CE4B3540-8E61-564A-99A2-EBD35380296B}" srcOrd="0" destOrd="0" presId="urn:microsoft.com/office/officeart/2005/8/layout/hList1"/>
    <dgm:cxn modelId="{B70DD211-2A21-044B-B8D0-429A5C0786E5}" srcId="{3E1B1BBA-4798-6B44-92B3-CD3D306B10D7}" destId="{F5E6ED49-9944-5746-A372-F752A5BA5539}" srcOrd="1" destOrd="0" parTransId="{C6BDDC59-E5ED-0B4C-8A0B-6C6E0EC9879F}" sibTransId="{FDB6C2AE-45F6-BA44-A28E-EB6A21BF1AB1}"/>
    <dgm:cxn modelId="{D487BA17-D02A-D347-8E0F-06D11635B7C9}" type="presOf" srcId="{FC7A8F8A-4189-1F42-8C78-7E9CAC56EEF1}" destId="{98AF063F-E4C9-EA48-BCC5-11A56C24C73D}" srcOrd="0" destOrd="0" presId="urn:microsoft.com/office/officeart/2005/8/layout/hList1"/>
    <dgm:cxn modelId="{87FE521C-DE80-B14F-A4D5-28DBBB75F37A}" srcId="{FC7A8F8A-4189-1F42-8C78-7E9CAC56EEF1}" destId="{C021508F-8472-C843-8DE4-D81990A715B9}" srcOrd="3" destOrd="0" parTransId="{5F471D6F-23C9-F144-B5FA-04CC7A3481D6}" sibTransId="{7548E595-E54B-E74E-8202-F54422351A38}"/>
    <dgm:cxn modelId="{C36F3E1E-0A7B-9A40-A365-1942FB430452}" type="presOf" srcId="{56ABD35F-5A47-0348-8B02-112484C4B662}" destId="{ACAFBBDC-90C3-0E48-8E11-7D09488E4051}" srcOrd="0" destOrd="2" presId="urn:microsoft.com/office/officeart/2005/8/layout/hList1"/>
    <dgm:cxn modelId="{A5D10720-5B41-9340-B85B-EC7CC1A33F4E}" srcId="{DA178080-2EA2-D742-B5B9-723BEE41E789}" destId="{090039DA-0ECB-EB4F-9BEC-D0E63C407EB7}" srcOrd="0" destOrd="0" parTransId="{E0D74F09-E50B-4241-B3AA-AC48036A2C16}" sibTransId="{36630455-B5C4-E840-ADCF-DEB9F15D9385}"/>
    <dgm:cxn modelId="{DDD9F420-FB21-944A-958F-480FF0B1AB71}" type="presOf" srcId="{6612BDBE-E2EC-3444-8108-BE72B24AA716}" destId="{FECA9A93-318D-544E-BF5C-2F58E1B9C142}" srcOrd="0" destOrd="4" presId="urn:microsoft.com/office/officeart/2005/8/layout/hList1"/>
    <dgm:cxn modelId="{1CDD9222-E8DB-3648-9955-D8817A243C99}" srcId="{DA178080-2EA2-D742-B5B9-723BEE41E789}" destId="{5A9A971E-F1AB-0549-ABC3-F2F05A141665}" srcOrd="1" destOrd="0" parTransId="{99774990-AB1A-D44E-B53E-A0130E0F7EB5}" sibTransId="{9FEDAE32-2A78-5D46-BBFA-CDC742A82A4E}"/>
    <dgm:cxn modelId="{2D8FF832-673E-2148-B548-8C6F5C774331}" type="presOf" srcId="{40AAD80A-A054-194A-9423-EA2682ED47E5}" destId="{FECA9A93-318D-544E-BF5C-2F58E1B9C142}" srcOrd="0" destOrd="5" presId="urn:microsoft.com/office/officeart/2005/8/layout/hList1"/>
    <dgm:cxn modelId="{B004704C-A097-6345-AE77-B0FB001ECCF4}" srcId="{8B05805D-023E-4849-ADC6-F016D0E5433C}" destId="{56ABD35F-5A47-0348-8B02-112484C4B662}" srcOrd="2" destOrd="0" parTransId="{5B06ADBB-4D05-9747-9909-B940C79D9546}" sibTransId="{5B5D77C9-21F2-5642-BA53-F1C842C76CBA}"/>
    <dgm:cxn modelId="{0C153055-C914-6443-9169-A6A44950808C}" type="presOf" srcId="{6AEBC817-F8DF-3143-A6B8-6D9F129E23B6}" destId="{FECA9A93-318D-544E-BF5C-2F58E1B9C142}" srcOrd="0" destOrd="6" presId="urn:microsoft.com/office/officeart/2005/8/layout/hList1"/>
    <dgm:cxn modelId="{1936C555-23D2-2949-BA9B-BF4A384CB188}" srcId="{3E1B1BBA-4798-6B44-92B3-CD3D306B10D7}" destId="{6612BDBE-E2EC-3444-8108-BE72B24AA716}" srcOrd="4" destOrd="0" parTransId="{8E685AA4-CA33-454D-98A2-6BC1938DACF6}" sibTransId="{B11A747D-7E97-984B-885B-C49E76E4DACC}"/>
    <dgm:cxn modelId="{BF356158-692B-BC4A-A610-864E23723DA1}" srcId="{3E1B1BBA-4798-6B44-92B3-CD3D306B10D7}" destId="{FF815D6D-0BA6-AE41-A752-4D5D88D8C6C3}" srcOrd="0" destOrd="0" parTransId="{6D4DEC91-5F39-DC45-9C7F-BCEA7300ECD9}" sibTransId="{37118168-E15D-7346-8FB9-7DAA4A233F90}"/>
    <dgm:cxn modelId="{B2BB7965-DDBA-CB48-A61A-86BB877FFD5F}" srcId="{3E1B1BBA-4798-6B44-92B3-CD3D306B10D7}" destId="{6AEBC817-F8DF-3143-A6B8-6D9F129E23B6}" srcOrd="6" destOrd="0" parTransId="{0A1E8101-1E38-894C-9197-37A8C464BE65}" sibTransId="{64A5A50A-BCB6-6549-8D9F-F42EC98BB224}"/>
    <dgm:cxn modelId="{1D1C3769-570A-7244-A490-567B67036C49}" srcId="{FC7A8F8A-4189-1F42-8C78-7E9CAC56EEF1}" destId="{DA178080-2EA2-D742-B5B9-723BEE41E789}" srcOrd="2" destOrd="0" parTransId="{FC02EEEE-4F55-2848-8608-C1A6F3F5BB8F}" sibTransId="{9A8CA01F-1ACD-E640-9D97-4527EAA63215}"/>
    <dgm:cxn modelId="{C5A2A77D-2894-A148-B04D-7251359D2B69}" srcId="{3E1B1BBA-4798-6B44-92B3-CD3D306B10D7}" destId="{BCC95158-3334-4D4F-B6E7-305458162E27}" srcOrd="2" destOrd="0" parTransId="{71DFE5D3-5D18-2F46-858D-EE38B4DD1CFB}" sibTransId="{C1DCFCCF-F34A-964B-A08A-575F9D93A834}"/>
    <dgm:cxn modelId="{AA18BD7D-19CE-3042-9566-B62898A729C3}" type="presOf" srcId="{EAC2B9DD-CA02-E441-BD1B-E316C9F2891B}" destId="{9D910104-9B6B-FD4A-837F-12AE26217A26}" srcOrd="0" destOrd="0" presId="urn:microsoft.com/office/officeart/2005/8/layout/hList1"/>
    <dgm:cxn modelId="{117AEB7E-B115-5843-B9ED-E31495A8DBF0}" type="presOf" srcId="{8B05805D-023E-4849-ADC6-F016D0E5433C}" destId="{ADB866C9-7D7A-0E47-81BE-573FD47B9B38}" srcOrd="0" destOrd="0" presId="urn:microsoft.com/office/officeart/2005/8/layout/hList1"/>
    <dgm:cxn modelId="{4CF49C86-A48A-4249-80D6-4885CC71752E}" type="presOf" srcId="{FF815D6D-0BA6-AE41-A752-4D5D88D8C6C3}" destId="{FECA9A93-318D-544E-BF5C-2F58E1B9C142}" srcOrd="0" destOrd="0" presId="urn:microsoft.com/office/officeart/2005/8/layout/hList1"/>
    <dgm:cxn modelId="{8DA30287-5661-344F-A805-CFF20964343A}" srcId="{8B05805D-023E-4849-ADC6-F016D0E5433C}" destId="{9FDE2E3F-517C-5A4D-A76A-39B67DBDEC76}" srcOrd="1" destOrd="0" parTransId="{220209FF-4E73-554B-ADEB-D92D2D34C5E1}" sibTransId="{5306A7ED-D097-DE4A-8EB2-A09D7E505941}"/>
    <dgm:cxn modelId="{7B93CF89-948B-2A4B-A509-1D519591C477}" type="presOf" srcId="{5A9A971E-F1AB-0549-ABC3-F2F05A141665}" destId="{F0EC76FC-B29B-F747-98FB-689608B3B576}" srcOrd="0" destOrd="1" presId="urn:microsoft.com/office/officeart/2005/8/layout/hList1"/>
    <dgm:cxn modelId="{4D355A8C-A154-764C-8B8A-046FADE6CE84}" type="presOf" srcId="{9FDE2E3F-517C-5A4D-A76A-39B67DBDEC76}" destId="{ACAFBBDC-90C3-0E48-8E11-7D09488E4051}" srcOrd="0" destOrd="1" presId="urn:microsoft.com/office/officeart/2005/8/layout/hList1"/>
    <dgm:cxn modelId="{960268A3-BA08-CA4B-AC11-2DF646A864CE}" type="presOf" srcId="{DA178080-2EA2-D742-B5B9-723BEE41E789}" destId="{44516DF2-33CF-5A4C-BA4F-BF78CDE860AA}" srcOrd="0" destOrd="0" presId="urn:microsoft.com/office/officeart/2005/8/layout/hList1"/>
    <dgm:cxn modelId="{71D507AA-0D2F-9642-AD21-8DEEEC311227}" type="presOf" srcId="{090039DA-0ECB-EB4F-9BEC-D0E63C407EB7}" destId="{F0EC76FC-B29B-F747-98FB-689608B3B576}" srcOrd="0" destOrd="0" presId="urn:microsoft.com/office/officeart/2005/8/layout/hList1"/>
    <dgm:cxn modelId="{2883BAB0-92BF-1E4D-ADE9-0104FE36D256}" srcId="{8B05805D-023E-4849-ADC6-F016D0E5433C}" destId="{1A5DC05D-6C6C-E545-99F2-A404B3D15A5A}" srcOrd="0" destOrd="0" parTransId="{1AEB6794-9B12-B547-8605-51842B143DA7}" sibTransId="{DE4F7294-3273-254B-A68C-5FAD2C22A32E}"/>
    <dgm:cxn modelId="{CE6CCBB2-4B0A-7344-80C3-45603511555C}" srcId="{FC7A8F8A-4189-1F42-8C78-7E9CAC56EEF1}" destId="{3E1B1BBA-4798-6B44-92B3-CD3D306B10D7}" srcOrd="1" destOrd="0" parTransId="{A9D2A601-BF72-C146-858C-683427EC014A}" sibTransId="{85DDA1F4-01DF-A546-9BE9-3A036977980C}"/>
    <dgm:cxn modelId="{690EA9C5-C5AC-FB47-9074-3B06B4C4FD54}" srcId="{3E1B1BBA-4798-6B44-92B3-CD3D306B10D7}" destId="{472363CD-99A4-CE41-B7ED-50B886D76460}" srcOrd="3" destOrd="0" parTransId="{AEFC0A02-5517-5147-948F-92A597F979D4}" sibTransId="{4563EC61-9209-DF40-AC0E-79755085DC24}"/>
    <dgm:cxn modelId="{CCD1C1E8-589E-0B46-BDB4-6E5639BBC657}" srcId="{3E1B1BBA-4798-6B44-92B3-CD3D306B10D7}" destId="{40AAD80A-A054-194A-9423-EA2682ED47E5}" srcOrd="5" destOrd="0" parTransId="{69BEF4B2-03D4-EA46-8B54-F032A789D807}" sibTransId="{EBD99CC1-8A20-9F4A-A6A7-A6AE345B37E0}"/>
    <dgm:cxn modelId="{595643F8-1CDF-4B44-AF4E-3629CF748381}" type="presOf" srcId="{1A5DC05D-6C6C-E545-99F2-A404B3D15A5A}" destId="{ACAFBBDC-90C3-0E48-8E11-7D09488E4051}" srcOrd="0" destOrd="0" presId="urn:microsoft.com/office/officeart/2005/8/layout/hList1"/>
    <dgm:cxn modelId="{38BE26FB-B11F-E04B-9D4F-975D643A24CD}" type="presOf" srcId="{F5E6ED49-9944-5746-A372-F752A5BA5539}" destId="{FECA9A93-318D-544E-BF5C-2F58E1B9C142}" srcOrd="0" destOrd="1" presId="urn:microsoft.com/office/officeart/2005/8/layout/hList1"/>
    <dgm:cxn modelId="{820587FE-9030-B14E-8F78-12D05797FBB1}" type="presOf" srcId="{C021508F-8472-C843-8DE4-D81990A715B9}" destId="{7E11B73B-339B-8644-A442-125FB394866C}" srcOrd="0" destOrd="0" presId="urn:microsoft.com/office/officeart/2005/8/layout/hList1"/>
    <dgm:cxn modelId="{109B9FFF-6A06-2E43-A8B6-24F4EC5E4B33}" srcId="{FC7A8F8A-4189-1F42-8C78-7E9CAC56EEF1}" destId="{8B05805D-023E-4849-ADC6-F016D0E5433C}" srcOrd="0" destOrd="0" parTransId="{242292BC-85D3-5E44-9A17-CAE193AFA34E}" sibTransId="{12967F99-807B-5B44-98B6-941CA500B25D}"/>
    <dgm:cxn modelId="{A695142A-9077-C84B-AEC5-4556BD85E3FF}" type="presParOf" srcId="{98AF063F-E4C9-EA48-BCC5-11A56C24C73D}" destId="{0AC34ABF-ABC5-D946-B12F-E990A292B14C}" srcOrd="0" destOrd="0" presId="urn:microsoft.com/office/officeart/2005/8/layout/hList1"/>
    <dgm:cxn modelId="{DFA85ACF-5539-7A43-A260-CF64C2C6F8DF}" type="presParOf" srcId="{0AC34ABF-ABC5-D946-B12F-E990A292B14C}" destId="{ADB866C9-7D7A-0E47-81BE-573FD47B9B38}" srcOrd="0" destOrd="0" presId="urn:microsoft.com/office/officeart/2005/8/layout/hList1"/>
    <dgm:cxn modelId="{DB0D154D-05DA-184A-BA6F-21C8599C282E}" type="presParOf" srcId="{0AC34ABF-ABC5-D946-B12F-E990A292B14C}" destId="{ACAFBBDC-90C3-0E48-8E11-7D09488E4051}" srcOrd="1" destOrd="0" presId="urn:microsoft.com/office/officeart/2005/8/layout/hList1"/>
    <dgm:cxn modelId="{DF643A3F-5B32-BB41-85A0-9F30C34E5745}" type="presParOf" srcId="{98AF063F-E4C9-EA48-BCC5-11A56C24C73D}" destId="{37A307B1-84E0-6D4A-A793-FB89A6397921}" srcOrd="1" destOrd="0" presId="urn:microsoft.com/office/officeart/2005/8/layout/hList1"/>
    <dgm:cxn modelId="{AE3803D5-9F0C-EF4B-9E8F-27893572FA97}" type="presParOf" srcId="{98AF063F-E4C9-EA48-BCC5-11A56C24C73D}" destId="{40B87975-9200-F048-9DA5-7C0AF11DC2E9}" srcOrd="2" destOrd="0" presId="urn:microsoft.com/office/officeart/2005/8/layout/hList1"/>
    <dgm:cxn modelId="{0DB67B70-D2A4-A042-91E7-86B6FA85145D}" type="presParOf" srcId="{40B87975-9200-F048-9DA5-7C0AF11DC2E9}" destId="{CE4B3540-8E61-564A-99A2-EBD35380296B}" srcOrd="0" destOrd="0" presId="urn:microsoft.com/office/officeart/2005/8/layout/hList1"/>
    <dgm:cxn modelId="{A04C8D8F-FB24-B54F-9511-2FD5CE463AC8}" type="presParOf" srcId="{40B87975-9200-F048-9DA5-7C0AF11DC2E9}" destId="{FECA9A93-318D-544E-BF5C-2F58E1B9C142}" srcOrd="1" destOrd="0" presId="urn:microsoft.com/office/officeart/2005/8/layout/hList1"/>
    <dgm:cxn modelId="{35813049-F312-8247-A886-5B6C39A7D129}" type="presParOf" srcId="{98AF063F-E4C9-EA48-BCC5-11A56C24C73D}" destId="{B9667EBF-48C9-5041-B80C-1BE6F7583182}" srcOrd="3" destOrd="0" presId="urn:microsoft.com/office/officeart/2005/8/layout/hList1"/>
    <dgm:cxn modelId="{8F2A2ADC-945F-3F45-9994-291A74EA9A17}" type="presParOf" srcId="{98AF063F-E4C9-EA48-BCC5-11A56C24C73D}" destId="{54C7D964-C61D-074C-ABA9-85F33EA80B7B}" srcOrd="4" destOrd="0" presId="urn:microsoft.com/office/officeart/2005/8/layout/hList1"/>
    <dgm:cxn modelId="{AB6CC4D6-FA04-6849-8D60-3D18895D78DB}" type="presParOf" srcId="{54C7D964-C61D-074C-ABA9-85F33EA80B7B}" destId="{44516DF2-33CF-5A4C-BA4F-BF78CDE860AA}" srcOrd="0" destOrd="0" presId="urn:microsoft.com/office/officeart/2005/8/layout/hList1"/>
    <dgm:cxn modelId="{04F9B64F-ED3F-3A44-81F7-85C6096D1551}" type="presParOf" srcId="{54C7D964-C61D-074C-ABA9-85F33EA80B7B}" destId="{F0EC76FC-B29B-F747-98FB-689608B3B576}" srcOrd="1" destOrd="0" presId="urn:microsoft.com/office/officeart/2005/8/layout/hList1"/>
    <dgm:cxn modelId="{3F694EEC-5864-DB48-801B-FAB0D1E9BE7C}" type="presParOf" srcId="{98AF063F-E4C9-EA48-BCC5-11A56C24C73D}" destId="{EF30C8F4-A8B7-874A-BFD6-DE7826A7F1CD}" srcOrd="5" destOrd="0" presId="urn:microsoft.com/office/officeart/2005/8/layout/hList1"/>
    <dgm:cxn modelId="{C6060B09-B168-8F4D-9C97-A2D7432FBBB1}" type="presParOf" srcId="{98AF063F-E4C9-EA48-BCC5-11A56C24C73D}" destId="{B22B9D53-67AD-684B-860A-97C17376DE55}" srcOrd="6" destOrd="0" presId="urn:microsoft.com/office/officeart/2005/8/layout/hList1"/>
    <dgm:cxn modelId="{DA4C5F21-8FFF-BC41-AFE1-8BDE61DD11C1}" type="presParOf" srcId="{B22B9D53-67AD-684B-860A-97C17376DE55}" destId="{7E11B73B-339B-8644-A442-125FB394866C}" srcOrd="0" destOrd="0" presId="urn:microsoft.com/office/officeart/2005/8/layout/hList1"/>
    <dgm:cxn modelId="{CA5375B4-5592-734D-A41F-8015C36807B8}" type="presParOf" srcId="{B22B9D53-67AD-684B-860A-97C17376DE55}" destId="{9D910104-9B6B-FD4A-837F-12AE26217A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DDD04-35A9-C14C-A338-0BC6F1F0E53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85A4A-3668-FC4A-A549-785664BBFE59}">
      <dgm:prSet/>
      <dgm:spPr/>
      <dgm:t>
        <a:bodyPr/>
        <a:lstStyle/>
        <a:p>
          <a:r>
            <a:rPr lang="en-US" b="1" dirty="0"/>
            <a:t>Entities</a:t>
          </a:r>
          <a:r>
            <a:rPr lang="en-US" dirty="0"/>
            <a:t>:</a:t>
          </a:r>
        </a:p>
        <a:p>
          <a:r>
            <a:rPr lang="en-US" dirty="0"/>
            <a:t> Customers, Policies, Claims, Agents, Payments, Partnerships, Travel Platforms.</a:t>
          </a:r>
        </a:p>
      </dgm:t>
    </dgm:pt>
    <dgm:pt modelId="{40E88DA1-D92C-354F-BAFE-132677F0277B}" type="parTrans" cxnId="{DFD3C709-1E9A-1549-8C61-247ECE570DD9}">
      <dgm:prSet/>
      <dgm:spPr/>
      <dgm:t>
        <a:bodyPr/>
        <a:lstStyle/>
        <a:p>
          <a:endParaRPr lang="en-US"/>
        </a:p>
      </dgm:t>
    </dgm:pt>
    <dgm:pt modelId="{DC8D58B7-9E62-0F4C-AED4-253D9FD3F644}" type="sibTrans" cxnId="{DFD3C709-1E9A-1549-8C61-247ECE570DD9}">
      <dgm:prSet/>
      <dgm:spPr/>
      <dgm:t>
        <a:bodyPr/>
        <a:lstStyle/>
        <a:p>
          <a:endParaRPr lang="en-US"/>
        </a:p>
      </dgm:t>
    </dgm:pt>
    <dgm:pt modelId="{28D207AB-DB93-D04B-B281-0D075CCDD46D}">
      <dgm:prSet/>
      <dgm:spPr/>
      <dgm:t>
        <a:bodyPr/>
        <a:lstStyle/>
        <a:p>
          <a:r>
            <a:rPr lang="en-US" b="1"/>
            <a:t>Key Relationships</a:t>
          </a:r>
          <a:r>
            <a:rPr lang="en-US"/>
            <a:t>:</a:t>
          </a:r>
        </a:p>
      </dgm:t>
    </dgm:pt>
    <dgm:pt modelId="{36A828B1-BBB2-834D-93CF-9FB145451C5C}" type="parTrans" cxnId="{FD55223D-16A2-5042-A675-135AD7FF1599}">
      <dgm:prSet/>
      <dgm:spPr/>
      <dgm:t>
        <a:bodyPr/>
        <a:lstStyle/>
        <a:p>
          <a:endParaRPr lang="en-US"/>
        </a:p>
      </dgm:t>
    </dgm:pt>
    <dgm:pt modelId="{FF4A5263-810B-D441-8D97-368CC69E44B8}" type="sibTrans" cxnId="{FD55223D-16A2-5042-A675-135AD7FF1599}">
      <dgm:prSet/>
      <dgm:spPr/>
      <dgm:t>
        <a:bodyPr/>
        <a:lstStyle/>
        <a:p>
          <a:endParaRPr lang="en-US"/>
        </a:p>
      </dgm:t>
    </dgm:pt>
    <dgm:pt modelId="{9745AFFA-BEAB-4D41-9105-8916BB1FBCB3}">
      <dgm:prSet/>
      <dgm:spPr/>
      <dgm:t>
        <a:bodyPr/>
        <a:lstStyle/>
        <a:p>
          <a:r>
            <a:rPr lang="en-US" b="1"/>
            <a:t>Customers</a:t>
          </a:r>
          <a:r>
            <a:rPr lang="en-US"/>
            <a:t> purchase </a:t>
          </a:r>
          <a:r>
            <a:rPr lang="en-US" b="1"/>
            <a:t>Policies</a:t>
          </a:r>
          <a:r>
            <a:rPr lang="en-US"/>
            <a:t> (1:N)</a:t>
          </a:r>
        </a:p>
      </dgm:t>
    </dgm:pt>
    <dgm:pt modelId="{EA2B18BD-4AA0-4B41-AA2C-9B643CB98A10}" type="parTrans" cxnId="{60E79064-3A66-254C-A037-67497E071B87}">
      <dgm:prSet/>
      <dgm:spPr/>
      <dgm:t>
        <a:bodyPr/>
        <a:lstStyle/>
        <a:p>
          <a:endParaRPr lang="en-US"/>
        </a:p>
      </dgm:t>
    </dgm:pt>
    <dgm:pt modelId="{96D612B4-D7A7-B141-A3AF-AF718AF32BEB}" type="sibTrans" cxnId="{60E79064-3A66-254C-A037-67497E071B87}">
      <dgm:prSet/>
      <dgm:spPr/>
      <dgm:t>
        <a:bodyPr/>
        <a:lstStyle/>
        <a:p>
          <a:endParaRPr lang="en-US"/>
        </a:p>
      </dgm:t>
    </dgm:pt>
    <dgm:pt modelId="{6B7BC807-423C-1B44-A61C-56A02BD05E81}">
      <dgm:prSet/>
      <dgm:spPr/>
      <dgm:t>
        <a:bodyPr/>
        <a:lstStyle/>
        <a:p>
          <a:r>
            <a:rPr lang="en-US" b="1"/>
            <a:t>Policies</a:t>
          </a:r>
          <a:r>
            <a:rPr lang="en-US"/>
            <a:t> belong to </a:t>
          </a:r>
          <a:r>
            <a:rPr lang="en-US" b="1"/>
            <a:t>Policy Types</a:t>
          </a:r>
          <a:r>
            <a:rPr lang="en-US"/>
            <a:t> (M:1)</a:t>
          </a:r>
        </a:p>
      </dgm:t>
    </dgm:pt>
    <dgm:pt modelId="{F1601668-2509-A44D-AAD2-911CA37E86E9}" type="parTrans" cxnId="{314EA976-DC48-9C4C-9643-7C2315F45E56}">
      <dgm:prSet/>
      <dgm:spPr/>
      <dgm:t>
        <a:bodyPr/>
        <a:lstStyle/>
        <a:p>
          <a:endParaRPr lang="en-US"/>
        </a:p>
      </dgm:t>
    </dgm:pt>
    <dgm:pt modelId="{DCB1426F-2DA1-4541-B842-21AEF45FD0DD}" type="sibTrans" cxnId="{314EA976-DC48-9C4C-9643-7C2315F45E56}">
      <dgm:prSet/>
      <dgm:spPr/>
      <dgm:t>
        <a:bodyPr/>
        <a:lstStyle/>
        <a:p>
          <a:endParaRPr lang="en-US"/>
        </a:p>
      </dgm:t>
    </dgm:pt>
    <dgm:pt modelId="{C8858195-ACC2-1C4E-9753-ECF186C01127}">
      <dgm:prSet/>
      <dgm:spPr/>
      <dgm:t>
        <a:bodyPr/>
        <a:lstStyle/>
        <a:p>
          <a:r>
            <a:rPr lang="en-US" b="1"/>
            <a:t>Claims</a:t>
          </a:r>
          <a:r>
            <a:rPr lang="en-US"/>
            <a:t> are filed by </a:t>
          </a:r>
          <a:r>
            <a:rPr lang="en-US" b="1"/>
            <a:t>Customers</a:t>
          </a:r>
          <a:r>
            <a:rPr lang="en-US"/>
            <a:t> and processed by </a:t>
          </a:r>
          <a:r>
            <a:rPr lang="en-US" b="1"/>
            <a:t>Agents</a:t>
          </a:r>
          <a:r>
            <a:rPr lang="en-US"/>
            <a:t> (1:N)</a:t>
          </a:r>
        </a:p>
      </dgm:t>
    </dgm:pt>
    <dgm:pt modelId="{D5FB8103-8824-F741-9061-B26C27B3F47B}" type="parTrans" cxnId="{ACE21BB4-4B76-EA4F-9C65-3631A6103341}">
      <dgm:prSet/>
      <dgm:spPr/>
      <dgm:t>
        <a:bodyPr/>
        <a:lstStyle/>
        <a:p>
          <a:endParaRPr lang="en-US"/>
        </a:p>
      </dgm:t>
    </dgm:pt>
    <dgm:pt modelId="{1FDBADD7-F5BF-D745-96ED-23C6430C0BF8}" type="sibTrans" cxnId="{ACE21BB4-4B76-EA4F-9C65-3631A6103341}">
      <dgm:prSet/>
      <dgm:spPr/>
      <dgm:t>
        <a:bodyPr/>
        <a:lstStyle/>
        <a:p>
          <a:endParaRPr lang="en-US"/>
        </a:p>
      </dgm:t>
    </dgm:pt>
    <dgm:pt modelId="{FA6E5615-599D-264D-B815-6F988FD8CEF5}">
      <dgm:prSet/>
      <dgm:spPr/>
      <dgm:t>
        <a:bodyPr/>
        <a:lstStyle/>
        <a:p>
          <a:r>
            <a:rPr lang="en-US" b="1"/>
            <a:t>Customers</a:t>
          </a:r>
          <a:r>
            <a:rPr lang="en-US"/>
            <a:t> make </a:t>
          </a:r>
          <a:r>
            <a:rPr lang="en-US" b="1"/>
            <a:t>Payments</a:t>
          </a:r>
          <a:r>
            <a:rPr lang="en-US"/>
            <a:t> for </a:t>
          </a:r>
          <a:r>
            <a:rPr lang="en-US" b="1"/>
            <a:t>Policies</a:t>
          </a:r>
          <a:r>
            <a:rPr lang="en-US"/>
            <a:t> (1:N)</a:t>
          </a:r>
        </a:p>
      </dgm:t>
    </dgm:pt>
    <dgm:pt modelId="{824E7F3E-5623-D14B-AF88-6D36E9FAB702}" type="parTrans" cxnId="{91C40F13-16F6-6942-A7A3-56733D96AF45}">
      <dgm:prSet/>
      <dgm:spPr/>
      <dgm:t>
        <a:bodyPr/>
        <a:lstStyle/>
        <a:p>
          <a:endParaRPr lang="en-US"/>
        </a:p>
      </dgm:t>
    </dgm:pt>
    <dgm:pt modelId="{AA87D568-E49F-3442-A554-F2D869DA59F0}" type="sibTrans" cxnId="{91C40F13-16F6-6942-A7A3-56733D96AF45}">
      <dgm:prSet/>
      <dgm:spPr/>
      <dgm:t>
        <a:bodyPr/>
        <a:lstStyle/>
        <a:p>
          <a:endParaRPr lang="en-US"/>
        </a:p>
      </dgm:t>
    </dgm:pt>
    <dgm:pt modelId="{80F24DC9-DB96-2D41-93D6-8CCCA8339FFC}">
      <dgm:prSet/>
      <dgm:spPr/>
      <dgm:t>
        <a:bodyPr/>
        <a:lstStyle/>
        <a:p>
          <a:r>
            <a:rPr lang="en-US" b="1"/>
            <a:t>Travel Platforms</a:t>
          </a:r>
          <a:r>
            <a:rPr lang="en-US"/>
            <a:t> partner with the insurance company to offer additional coverage options (M:N)</a:t>
          </a:r>
        </a:p>
      </dgm:t>
    </dgm:pt>
    <dgm:pt modelId="{EB733730-B052-7D4A-AC92-2DBFE9595E82}" type="parTrans" cxnId="{178293AD-8CBB-5246-81A9-65962CEC915C}">
      <dgm:prSet/>
      <dgm:spPr/>
      <dgm:t>
        <a:bodyPr/>
        <a:lstStyle/>
        <a:p>
          <a:endParaRPr lang="en-US"/>
        </a:p>
      </dgm:t>
    </dgm:pt>
    <dgm:pt modelId="{7156ABFB-B641-134E-8770-87ED26AA5A39}" type="sibTrans" cxnId="{178293AD-8CBB-5246-81A9-65962CEC915C}">
      <dgm:prSet/>
      <dgm:spPr/>
      <dgm:t>
        <a:bodyPr/>
        <a:lstStyle/>
        <a:p>
          <a:endParaRPr lang="en-US"/>
        </a:p>
      </dgm:t>
    </dgm:pt>
    <dgm:pt modelId="{6950DE84-DA34-514A-ABD1-ACD241E6AFC3}" type="pres">
      <dgm:prSet presAssocID="{776DDD04-35A9-C14C-A338-0BC6F1F0E53A}" presName="Name0" presStyleCnt="0">
        <dgm:presLayoutVars>
          <dgm:dir/>
          <dgm:resizeHandles val="exact"/>
        </dgm:presLayoutVars>
      </dgm:prSet>
      <dgm:spPr/>
    </dgm:pt>
    <dgm:pt modelId="{EBA1CE39-7AE7-DE4F-BCAD-7054F89C687B}" type="pres">
      <dgm:prSet presAssocID="{6B885A4A-3668-FC4A-A549-785664BBFE59}" presName="node" presStyleLbl="node1" presStyleIdx="0" presStyleCnt="2">
        <dgm:presLayoutVars>
          <dgm:bulletEnabled val="1"/>
        </dgm:presLayoutVars>
      </dgm:prSet>
      <dgm:spPr/>
    </dgm:pt>
    <dgm:pt modelId="{22398C02-70FF-7945-A147-33D2B60D58BB}" type="pres">
      <dgm:prSet presAssocID="{DC8D58B7-9E62-0F4C-AED4-253D9FD3F644}" presName="sibTrans" presStyleLbl="sibTrans2D1" presStyleIdx="0" presStyleCnt="1"/>
      <dgm:spPr/>
    </dgm:pt>
    <dgm:pt modelId="{A330AA23-F4BA-4F4F-991B-7913230EDEDD}" type="pres">
      <dgm:prSet presAssocID="{DC8D58B7-9E62-0F4C-AED4-253D9FD3F644}" presName="connectorText" presStyleLbl="sibTrans2D1" presStyleIdx="0" presStyleCnt="1"/>
      <dgm:spPr/>
    </dgm:pt>
    <dgm:pt modelId="{7AD281FA-504E-F344-8A8C-E29F367C8338}" type="pres">
      <dgm:prSet presAssocID="{28D207AB-DB93-D04B-B281-0D075CCDD46D}" presName="node" presStyleLbl="node1" presStyleIdx="1" presStyleCnt="2">
        <dgm:presLayoutVars>
          <dgm:bulletEnabled val="1"/>
        </dgm:presLayoutVars>
      </dgm:prSet>
      <dgm:spPr/>
    </dgm:pt>
  </dgm:ptLst>
  <dgm:cxnLst>
    <dgm:cxn modelId="{DFD3C709-1E9A-1549-8C61-247ECE570DD9}" srcId="{776DDD04-35A9-C14C-A338-0BC6F1F0E53A}" destId="{6B885A4A-3668-FC4A-A549-785664BBFE59}" srcOrd="0" destOrd="0" parTransId="{40E88DA1-D92C-354F-BAFE-132677F0277B}" sibTransId="{DC8D58B7-9E62-0F4C-AED4-253D9FD3F644}"/>
    <dgm:cxn modelId="{91C40F13-16F6-6942-A7A3-56733D96AF45}" srcId="{28D207AB-DB93-D04B-B281-0D075CCDD46D}" destId="{FA6E5615-599D-264D-B815-6F988FD8CEF5}" srcOrd="3" destOrd="0" parTransId="{824E7F3E-5623-D14B-AF88-6D36E9FAB702}" sibTransId="{AA87D568-E49F-3442-A554-F2D869DA59F0}"/>
    <dgm:cxn modelId="{301F4C1B-6B5C-234A-84BE-693ACE512600}" type="presOf" srcId="{28D207AB-DB93-D04B-B281-0D075CCDD46D}" destId="{7AD281FA-504E-F344-8A8C-E29F367C8338}" srcOrd="0" destOrd="0" presId="urn:microsoft.com/office/officeart/2005/8/layout/process1"/>
    <dgm:cxn modelId="{8C1BEA3C-8FF0-4F4F-BCD9-C6B6EE039117}" type="presOf" srcId="{C8858195-ACC2-1C4E-9753-ECF186C01127}" destId="{7AD281FA-504E-F344-8A8C-E29F367C8338}" srcOrd="0" destOrd="3" presId="urn:microsoft.com/office/officeart/2005/8/layout/process1"/>
    <dgm:cxn modelId="{FD55223D-16A2-5042-A675-135AD7FF1599}" srcId="{776DDD04-35A9-C14C-A338-0BC6F1F0E53A}" destId="{28D207AB-DB93-D04B-B281-0D075CCDD46D}" srcOrd="1" destOrd="0" parTransId="{36A828B1-BBB2-834D-93CF-9FB145451C5C}" sibTransId="{FF4A5263-810B-D441-8D97-368CC69E44B8}"/>
    <dgm:cxn modelId="{D312E743-441D-DD4F-AE8A-157670129055}" type="presOf" srcId="{9745AFFA-BEAB-4D41-9105-8916BB1FBCB3}" destId="{7AD281FA-504E-F344-8A8C-E29F367C8338}" srcOrd="0" destOrd="1" presId="urn:microsoft.com/office/officeart/2005/8/layout/process1"/>
    <dgm:cxn modelId="{94F35C4F-F334-C54A-8683-FA3BCF00CA19}" type="presOf" srcId="{DC8D58B7-9E62-0F4C-AED4-253D9FD3F644}" destId="{22398C02-70FF-7945-A147-33D2B60D58BB}" srcOrd="0" destOrd="0" presId="urn:microsoft.com/office/officeart/2005/8/layout/process1"/>
    <dgm:cxn modelId="{8BA66160-29FF-7D4E-8853-C3B29C5AACDC}" type="presOf" srcId="{6B7BC807-423C-1B44-A61C-56A02BD05E81}" destId="{7AD281FA-504E-F344-8A8C-E29F367C8338}" srcOrd="0" destOrd="2" presId="urn:microsoft.com/office/officeart/2005/8/layout/process1"/>
    <dgm:cxn modelId="{60E79064-3A66-254C-A037-67497E071B87}" srcId="{28D207AB-DB93-D04B-B281-0D075CCDD46D}" destId="{9745AFFA-BEAB-4D41-9105-8916BB1FBCB3}" srcOrd="0" destOrd="0" parTransId="{EA2B18BD-4AA0-4B41-AA2C-9B643CB98A10}" sibTransId="{96D612B4-D7A7-B141-A3AF-AF718AF32BEB}"/>
    <dgm:cxn modelId="{A435B26F-4CFE-504A-AF55-30AD9FC1CDAC}" type="presOf" srcId="{776DDD04-35A9-C14C-A338-0BC6F1F0E53A}" destId="{6950DE84-DA34-514A-ABD1-ACD241E6AFC3}" srcOrd="0" destOrd="0" presId="urn:microsoft.com/office/officeart/2005/8/layout/process1"/>
    <dgm:cxn modelId="{314EA976-DC48-9C4C-9643-7C2315F45E56}" srcId="{28D207AB-DB93-D04B-B281-0D075CCDD46D}" destId="{6B7BC807-423C-1B44-A61C-56A02BD05E81}" srcOrd="1" destOrd="0" parTransId="{F1601668-2509-A44D-AAD2-911CA37E86E9}" sibTransId="{DCB1426F-2DA1-4541-B842-21AEF45FD0DD}"/>
    <dgm:cxn modelId="{A6621586-488E-274C-A9B0-872711DF243E}" type="presOf" srcId="{DC8D58B7-9E62-0F4C-AED4-253D9FD3F644}" destId="{A330AA23-F4BA-4F4F-991B-7913230EDEDD}" srcOrd="1" destOrd="0" presId="urn:microsoft.com/office/officeart/2005/8/layout/process1"/>
    <dgm:cxn modelId="{05C2BEA4-4660-BC42-9953-953745A6CD3C}" type="presOf" srcId="{FA6E5615-599D-264D-B815-6F988FD8CEF5}" destId="{7AD281FA-504E-F344-8A8C-E29F367C8338}" srcOrd="0" destOrd="4" presId="urn:microsoft.com/office/officeart/2005/8/layout/process1"/>
    <dgm:cxn modelId="{178293AD-8CBB-5246-81A9-65962CEC915C}" srcId="{28D207AB-DB93-D04B-B281-0D075CCDD46D}" destId="{80F24DC9-DB96-2D41-93D6-8CCCA8339FFC}" srcOrd="4" destOrd="0" parTransId="{EB733730-B052-7D4A-AC92-2DBFE9595E82}" sibTransId="{7156ABFB-B641-134E-8770-87ED26AA5A39}"/>
    <dgm:cxn modelId="{ACE21BB4-4B76-EA4F-9C65-3631A6103341}" srcId="{28D207AB-DB93-D04B-B281-0D075CCDD46D}" destId="{C8858195-ACC2-1C4E-9753-ECF186C01127}" srcOrd="2" destOrd="0" parTransId="{D5FB8103-8824-F741-9061-B26C27B3F47B}" sibTransId="{1FDBADD7-F5BF-D745-96ED-23C6430C0BF8}"/>
    <dgm:cxn modelId="{EAB601F9-3D0E-D543-8D03-757A33E851AF}" type="presOf" srcId="{6B885A4A-3668-FC4A-A549-785664BBFE59}" destId="{EBA1CE39-7AE7-DE4F-BCAD-7054F89C687B}" srcOrd="0" destOrd="0" presId="urn:microsoft.com/office/officeart/2005/8/layout/process1"/>
    <dgm:cxn modelId="{97930CFE-62BF-644C-854B-211BC98CBA46}" type="presOf" srcId="{80F24DC9-DB96-2D41-93D6-8CCCA8339FFC}" destId="{7AD281FA-504E-F344-8A8C-E29F367C8338}" srcOrd="0" destOrd="5" presId="urn:microsoft.com/office/officeart/2005/8/layout/process1"/>
    <dgm:cxn modelId="{631EEBAD-D0E4-5E4F-8179-77E09386916C}" type="presParOf" srcId="{6950DE84-DA34-514A-ABD1-ACD241E6AFC3}" destId="{EBA1CE39-7AE7-DE4F-BCAD-7054F89C687B}" srcOrd="0" destOrd="0" presId="urn:microsoft.com/office/officeart/2005/8/layout/process1"/>
    <dgm:cxn modelId="{F5A5AEA0-120C-CD4D-B4F4-4EFD0E6D834F}" type="presParOf" srcId="{6950DE84-DA34-514A-ABD1-ACD241E6AFC3}" destId="{22398C02-70FF-7945-A147-33D2B60D58BB}" srcOrd="1" destOrd="0" presId="urn:microsoft.com/office/officeart/2005/8/layout/process1"/>
    <dgm:cxn modelId="{121A69AC-BE99-BC4F-A2A6-89B2130E94A9}" type="presParOf" srcId="{22398C02-70FF-7945-A147-33D2B60D58BB}" destId="{A330AA23-F4BA-4F4F-991B-7913230EDEDD}" srcOrd="0" destOrd="0" presId="urn:microsoft.com/office/officeart/2005/8/layout/process1"/>
    <dgm:cxn modelId="{37106854-86E7-2B43-AC65-EC6300C1BF45}" type="presParOf" srcId="{6950DE84-DA34-514A-ABD1-ACD241E6AFC3}" destId="{7AD281FA-504E-F344-8A8C-E29F367C833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418B5-215A-B240-B511-B9BD98D20DDC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23DFE-3075-A94F-9107-B7801993DB9A}">
      <dgm:prSet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Customer_ID (PK), Name, Gender, DOB, Occupation, Travel_Purpose, Risk_Level</a:t>
          </a:r>
        </a:p>
      </dgm:t>
    </dgm:pt>
    <dgm:pt modelId="{84FF484B-8164-154F-9583-C2B93C7EA744}" type="parTrans" cxnId="{0F45B06D-7C88-944E-BC9C-BFDA797D8A8A}">
      <dgm:prSet/>
      <dgm:spPr/>
      <dgm:t>
        <a:bodyPr/>
        <a:lstStyle/>
        <a:p>
          <a:endParaRPr lang="en-US"/>
        </a:p>
      </dgm:t>
    </dgm:pt>
    <dgm:pt modelId="{23F9B48C-C91C-584F-96AA-BE1FC3152D56}" type="sibTrans" cxnId="{0F45B06D-7C88-944E-BC9C-BFDA797D8A8A}">
      <dgm:prSet/>
      <dgm:spPr/>
      <dgm:t>
        <a:bodyPr/>
        <a:lstStyle/>
        <a:p>
          <a:endParaRPr lang="en-US"/>
        </a:p>
      </dgm:t>
    </dgm:pt>
    <dgm:pt modelId="{660A9905-CDC9-184A-816A-1A68B6C69C9E}">
      <dgm:prSet/>
      <dgm:spPr/>
      <dgm:t>
        <a:bodyPr/>
        <a:lstStyle/>
        <a:p>
          <a:r>
            <a:rPr lang="en-US" b="1" dirty="0"/>
            <a:t>Policy</a:t>
          </a:r>
          <a:r>
            <a:rPr lang="en-US" dirty="0"/>
            <a:t>: Policy_ID (PK), Policy_Type_ID (FK), Premium_Amount, Coverage_Details, Customer_ID (FK)</a:t>
          </a:r>
        </a:p>
      </dgm:t>
    </dgm:pt>
    <dgm:pt modelId="{6038C634-1DD2-4049-B29A-B50CB92CFEA0}" type="parTrans" cxnId="{1363C055-2600-334C-98BE-63152733254A}">
      <dgm:prSet/>
      <dgm:spPr/>
      <dgm:t>
        <a:bodyPr/>
        <a:lstStyle/>
        <a:p>
          <a:endParaRPr lang="en-US"/>
        </a:p>
      </dgm:t>
    </dgm:pt>
    <dgm:pt modelId="{99DCA2AD-39A7-B84E-8256-F5729556C309}" type="sibTrans" cxnId="{1363C055-2600-334C-98BE-63152733254A}">
      <dgm:prSet/>
      <dgm:spPr/>
      <dgm:t>
        <a:bodyPr/>
        <a:lstStyle/>
        <a:p>
          <a:endParaRPr lang="en-US"/>
        </a:p>
      </dgm:t>
    </dgm:pt>
    <dgm:pt modelId="{9D5C3277-A087-A34D-8BC4-EAB454A5E27F}">
      <dgm:prSet/>
      <dgm:spPr/>
      <dgm:t>
        <a:bodyPr/>
        <a:lstStyle/>
        <a:p>
          <a:r>
            <a:rPr lang="en-US" b="1" dirty="0"/>
            <a:t>Claim</a:t>
          </a:r>
          <a:r>
            <a:rPr lang="en-US" dirty="0"/>
            <a:t>: Claim_ID (PK), Claim_Status, Claim_Amount, Claim_Date, Policy_ID (FK), Customer_ID (FK)</a:t>
          </a:r>
        </a:p>
      </dgm:t>
    </dgm:pt>
    <dgm:pt modelId="{7BC814DB-8A41-7547-B8B5-E56B769FD3C6}" type="parTrans" cxnId="{61262C6C-8B20-634D-B36D-FE3C893789CB}">
      <dgm:prSet/>
      <dgm:spPr/>
      <dgm:t>
        <a:bodyPr/>
        <a:lstStyle/>
        <a:p>
          <a:endParaRPr lang="en-US"/>
        </a:p>
      </dgm:t>
    </dgm:pt>
    <dgm:pt modelId="{65727130-4C75-EA4A-8CF5-2892C4628FA4}" type="sibTrans" cxnId="{61262C6C-8B20-634D-B36D-FE3C893789CB}">
      <dgm:prSet/>
      <dgm:spPr/>
      <dgm:t>
        <a:bodyPr/>
        <a:lstStyle/>
        <a:p>
          <a:endParaRPr lang="en-US"/>
        </a:p>
      </dgm:t>
    </dgm:pt>
    <dgm:pt modelId="{11F04460-9F1E-9843-89AB-427C2F6792AD}">
      <dgm:prSet/>
      <dgm:spPr/>
      <dgm:t>
        <a:bodyPr/>
        <a:lstStyle/>
        <a:p>
          <a:r>
            <a:rPr lang="en-US" b="1"/>
            <a:t>Agent</a:t>
          </a:r>
          <a:r>
            <a:rPr lang="en-US"/>
            <a:t>: Agent_ID (PK), Agent_Name, Commission_Rate</a:t>
          </a:r>
        </a:p>
      </dgm:t>
    </dgm:pt>
    <dgm:pt modelId="{FD429F45-A02D-EC48-A680-FA21B92A90C0}" type="parTrans" cxnId="{37F0DFD9-4A09-1F45-996C-E8B6F66F6033}">
      <dgm:prSet/>
      <dgm:spPr/>
      <dgm:t>
        <a:bodyPr/>
        <a:lstStyle/>
        <a:p>
          <a:endParaRPr lang="en-US"/>
        </a:p>
      </dgm:t>
    </dgm:pt>
    <dgm:pt modelId="{12D284D0-A229-F848-A5BD-462EE33672BA}" type="sibTrans" cxnId="{37F0DFD9-4A09-1F45-996C-E8B6F66F6033}">
      <dgm:prSet/>
      <dgm:spPr/>
      <dgm:t>
        <a:bodyPr/>
        <a:lstStyle/>
        <a:p>
          <a:endParaRPr lang="en-US"/>
        </a:p>
      </dgm:t>
    </dgm:pt>
    <dgm:pt modelId="{A001FD53-6FEF-3C4B-BD31-1CB5038F03DA}">
      <dgm:prSet/>
      <dgm:spPr/>
      <dgm:t>
        <a:bodyPr/>
        <a:lstStyle/>
        <a:p>
          <a:r>
            <a:rPr lang="en-US" b="1"/>
            <a:t>Payment</a:t>
          </a:r>
          <a:r>
            <a:rPr lang="en-US"/>
            <a:t>: Payment_ID (PK), Payment_Amount, Payment_Date, Policy_ID (FK), Customer_ID (FK)</a:t>
          </a:r>
        </a:p>
      </dgm:t>
    </dgm:pt>
    <dgm:pt modelId="{21DDB0AB-28ED-E241-BEB0-85E3B8C38974}" type="parTrans" cxnId="{0704467E-933A-CE4C-8AB2-33326AA40499}">
      <dgm:prSet/>
      <dgm:spPr/>
      <dgm:t>
        <a:bodyPr/>
        <a:lstStyle/>
        <a:p>
          <a:endParaRPr lang="en-US"/>
        </a:p>
      </dgm:t>
    </dgm:pt>
    <dgm:pt modelId="{A34547A6-7D79-AB4D-A2A0-AA457C3406FC}" type="sibTrans" cxnId="{0704467E-933A-CE4C-8AB2-33326AA40499}">
      <dgm:prSet/>
      <dgm:spPr/>
      <dgm:t>
        <a:bodyPr/>
        <a:lstStyle/>
        <a:p>
          <a:endParaRPr lang="en-US"/>
        </a:p>
      </dgm:t>
    </dgm:pt>
    <dgm:pt modelId="{433E73A6-B99A-D248-9DDD-99C8796FE4BC}">
      <dgm:prSet/>
      <dgm:spPr/>
      <dgm:t>
        <a:bodyPr/>
        <a:lstStyle/>
        <a:p>
          <a:r>
            <a:rPr lang="en-US" b="1"/>
            <a:t>Agent_Sales</a:t>
          </a:r>
          <a:r>
            <a:rPr lang="en-US"/>
            <a:t>: Sale_ID (PK), Agent_ID (FK), Policy_ID (FK), Sale_Date, Commission_Amount</a:t>
          </a:r>
        </a:p>
      </dgm:t>
    </dgm:pt>
    <dgm:pt modelId="{CAF79952-09FC-2A4D-9ED7-AE01D055CD45}" type="parTrans" cxnId="{D3412470-132A-ED45-99B5-8031E142A6E2}">
      <dgm:prSet/>
      <dgm:spPr/>
      <dgm:t>
        <a:bodyPr/>
        <a:lstStyle/>
        <a:p>
          <a:endParaRPr lang="en-US"/>
        </a:p>
      </dgm:t>
    </dgm:pt>
    <dgm:pt modelId="{D1ED9DB1-0B47-A547-8880-95CA6E08C78D}" type="sibTrans" cxnId="{D3412470-132A-ED45-99B5-8031E142A6E2}">
      <dgm:prSet/>
      <dgm:spPr/>
      <dgm:t>
        <a:bodyPr/>
        <a:lstStyle/>
        <a:p>
          <a:endParaRPr lang="en-US"/>
        </a:p>
      </dgm:t>
    </dgm:pt>
    <dgm:pt modelId="{35906B0B-F525-BB4D-8392-1DCA1827A959}">
      <dgm:prSet/>
      <dgm:spPr/>
      <dgm:t>
        <a:bodyPr/>
        <a:lstStyle/>
        <a:p>
          <a:r>
            <a:rPr lang="en-US" b="1"/>
            <a:t>Partnership</a:t>
          </a:r>
          <a:r>
            <a:rPr lang="en-US"/>
            <a:t>: Partnership_ID (PK), Platform_ID (FK), Terms</a:t>
          </a:r>
        </a:p>
      </dgm:t>
    </dgm:pt>
    <dgm:pt modelId="{88655110-0869-184A-8E7E-B03402D9AFB9}" type="parTrans" cxnId="{AC5F4B47-B0D1-D14D-9FDF-7BB52C0F0594}">
      <dgm:prSet/>
      <dgm:spPr/>
      <dgm:t>
        <a:bodyPr/>
        <a:lstStyle/>
        <a:p>
          <a:endParaRPr lang="en-US"/>
        </a:p>
      </dgm:t>
    </dgm:pt>
    <dgm:pt modelId="{DA38B767-440C-A046-9A66-47D3A4035B54}" type="sibTrans" cxnId="{AC5F4B47-B0D1-D14D-9FDF-7BB52C0F0594}">
      <dgm:prSet/>
      <dgm:spPr/>
      <dgm:t>
        <a:bodyPr/>
        <a:lstStyle/>
        <a:p>
          <a:endParaRPr lang="en-US"/>
        </a:p>
      </dgm:t>
    </dgm:pt>
    <dgm:pt modelId="{FADCA4DD-E093-B246-ADFB-CFF6BE4EA1A1}">
      <dgm:prSet/>
      <dgm:spPr/>
      <dgm:t>
        <a:bodyPr/>
        <a:lstStyle/>
        <a:p>
          <a:r>
            <a:rPr lang="en-US" b="1" dirty="0"/>
            <a:t>Travel_Platform</a:t>
          </a:r>
          <a:r>
            <a:rPr lang="en-US" dirty="0"/>
            <a:t>: Platform_ID (PK), </a:t>
          </a:r>
          <a:r>
            <a:rPr lang="en-US" dirty="0" err="1"/>
            <a:t>Platform_Name</a:t>
          </a:r>
          <a:r>
            <a:rPr lang="en-US" dirty="0"/>
            <a:t>, </a:t>
          </a:r>
          <a:r>
            <a:rPr lang="en-US" dirty="0" err="1"/>
            <a:t>Platform_URL</a:t>
          </a:r>
          <a:endParaRPr lang="en-US" dirty="0"/>
        </a:p>
      </dgm:t>
    </dgm:pt>
    <dgm:pt modelId="{0AD4A80B-FBC9-3B4E-A554-EAB87E6FC284}" type="parTrans" cxnId="{30040519-F83B-1F4A-BE55-4571BA51D9FD}">
      <dgm:prSet/>
      <dgm:spPr/>
      <dgm:t>
        <a:bodyPr/>
        <a:lstStyle/>
        <a:p>
          <a:endParaRPr lang="en-US"/>
        </a:p>
      </dgm:t>
    </dgm:pt>
    <dgm:pt modelId="{0218BBCA-8DB9-2042-9EE6-631657C43660}" type="sibTrans" cxnId="{30040519-F83B-1F4A-BE55-4571BA51D9FD}">
      <dgm:prSet/>
      <dgm:spPr/>
      <dgm:t>
        <a:bodyPr/>
        <a:lstStyle/>
        <a:p>
          <a:endParaRPr lang="en-US"/>
        </a:p>
      </dgm:t>
    </dgm:pt>
    <dgm:pt modelId="{77027739-0E11-9C49-82C2-54E5734807C4}" type="pres">
      <dgm:prSet presAssocID="{6D6418B5-215A-B240-B511-B9BD98D20DDC}" presName="linear" presStyleCnt="0">
        <dgm:presLayoutVars>
          <dgm:dir/>
          <dgm:animLvl val="lvl"/>
          <dgm:resizeHandles val="exact"/>
        </dgm:presLayoutVars>
      </dgm:prSet>
      <dgm:spPr/>
    </dgm:pt>
    <dgm:pt modelId="{84AFE045-0A14-E94E-AF7F-291F894C791F}" type="pres">
      <dgm:prSet presAssocID="{78123DFE-3075-A94F-9107-B7801993DB9A}" presName="parentLin" presStyleCnt="0"/>
      <dgm:spPr/>
    </dgm:pt>
    <dgm:pt modelId="{2C138E05-EBA3-ED43-B275-6F145B58E559}" type="pres">
      <dgm:prSet presAssocID="{78123DFE-3075-A94F-9107-B7801993DB9A}" presName="parentLeftMargin" presStyleLbl="node1" presStyleIdx="0" presStyleCnt="8"/>
      <dgm:spPr/>
    </dgm:pt>
    <dgm:pt modelId="{BB51AE5C-1B49-4944-A607-3EA866A18EAE}" type="pres">
      <dgm:prSet presAssocID="{78123DFE-3075-A94F-9107-B7801993DB9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67E53F-FB9C-5745-9DED-93502BC6BF8C}" type="pres">
      <dgm:prSet presAssocID="{78123DFE-3075-A94F-9107-B7801993DB9A}" presName="negativeSpace" presStyleCnt="0"/>
      <dgm:spPr/>
    </dgm:pt>
    <dgm:pt modelId="{AD341237-BF31-8445-8380-D1AB4C9C8BC4}" type="pres">
      <dgm:prSet presAssocID="{78123DFE-3075-A94F-9107-B7801993DB9A}" presName="childText" presStyleLbl="conFgAcc1" presStyleIdx="0" presStyleCnt="8">
        <dgm:presLayoutVars>
          <dgm:bulletEnabled val="1"/>
        </dgm:presLayoutVars>
      </dgm:prSet>
      <dgm:spPr/>
    </dgm:pt>
    <dgm:pt modelId="{CA1B900E-418A-504C-80E5-28D9D4AF52DB}" type="pres">
      <dgm:prSet presAssocID="{23F9B48C-C91C-584F-96AA-BE1FC3152D56}" presName="spaceBetweenRectangles" presStyleCnt="0"/>
      <dgm:spPr/>
    </dgm:pt>
    <dgm:pt modelId="{556AEAB1-3205-1344-AA65-F4251378081A}" type="pres">
      <dgm:prSet presAssocID="{660A9905-CDC9-184A-816A-1A68B6C69C9E}" presName="parentLin" presStyleCnt="0"/>
      <dgm:spPr/>
    </dgm:pt>
    <dgm:pt modelId="{A862ACA6-587E-074E-B07E-C73214F032F1}" type="pres">
      <dgm:prSet presAssocID="{660A9905-CDC9-184A-816A-1A68B6C69C9E}" presName="parentLeftMargin" presStyleLbl="node1" presStyleIdx="0" presStyleCnt="8"/>
      <dgm:spPr/>
    </dgm:pt>
    <dgm:pt modelId="{51656648-4C11-EC45-8E6B-796B9B82147F}" type="pres">
      <dgm:prSet presAssocID="{660A9905-CDC9-184A-816A-1A68B6C69C9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83586AF-7401-AE45-A8A0-78BFE3DC4224}" type="pres">
      <dgm:prSet presAssocID="{660A9905-CDC9-184A-816A-1A68B6C69C9E}" presName="negativeSpace" presStyleCnt="0"/>
      <dgm:spPr/>
    </dgm:pt>
    <dgm:pt modelId="{08CC6F33-8946-2A40-9261-E53F710A964F}" type="pres">
      <dgm:prSet presAssocID="{660A9905-CDC9-184A-816A-1A68B6C69C9E}" presName="childText" presStyleLbl="conFgAcc1" presStyleIdx="1" presStyleCnt="8">
        <dgm:presLayoutVars>
          <dgm:bulletEnabled val="1"/>
        </dgm:presLayoutVars>
      </dgm:prSet>
      <dgm:spPr/>
    </dgm:pt>
    <dgm:pt modelId="{1340693C-53AB-B64B-BD42-1CF1CD2EAE98}" type="pres">
      <dgm:prSet presAssocID="{99DCA2AD-39A7-B84E-8256-F5729556C309}" presName="spaceBetweenRectangles" presStyleCnt="0"/>
      <dgm:spPr/>
    </dgm:pt>
    <dgm:pt modelId="{CD9BCE94-68E9-EB43-A0F8-10CF754FBBCE}" type="pres">
      <dgm:prSet presAssocID="{9D5C3277-A087-A34D-8BC4-EAB454A5E27F}" presName="parentLin" presStyleCnt="0"/>
      <dgm:spPr/>
    </dgm:pt>
    <dgm:pt modelId="{DBE946BB-4CC2-5A43-9BCF-A1E3AD1B0C95}" type="pres">
      <dgm:prSet presAssocID="{9D5C3277-A087-A34D-8BC4-EAB454A5E27F}" presName="parentLeftMargin" presStyleLbl="node1" presStyleIdx="1" presStyleCnt="8"/>
      <dgm:spPr/>
    </dgm:pt>
    <dgm:pt modelId="{2F824D7E-B924-7C4C-A57D-0C2F8D90144E}" type="pres">
      <dgm:prSet presAssocID="{9D5C3277-A087-A34D-8BC4-EAB454A5E27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2EDED19-89E9-9445-871D-A80D26398253}" type="pres">
      <dgm:prSet presAssocID="{9D5C3277-A087-A34D-8BC4-EAB454A5E27F}" presName="negativeSpace" presStyleCnt="0"/>
      <dgm:spPr/>
    </dgm:pt>
    <dgm:pt modelId="{6FCF9086-9D4A-A240-8AAF-8935A0D74840}" type="pres">
      <dgm:prSet presAssocID="{9D5C3277-A087-A34D-8BC4-EAB454A5E27F}" presName="childText" presStyleLbl="conFgAcc1" presStyleIdx="2" presStyleCnt="8">
        <dgm:presLayoutVars>
          <dgm:bulletEnabled val="1"/>
        </dgm:presLayoutVars>
      </dgm:prSet>
      <dgm:spPr/>
    </dgm:pt>
    <dgm:pt modelId="{B8EE6A71-2C39-484E-B086-499B37FF8748}" type="pres">
      <dgm:prSet presAssocID="{65727130-4C75-EA4A-8CF5-2892C4628FA4}" presName="spaceBetweenRectangles" presStyleCnt="0"/>
      <dgm:spPr/>
    </dgm:pt>
    <dgm:pt modelId="{D881EA7E-49FB-B34F-BBFC-0897591A1312}" type="pres">
      <dgm:prSet presAssocID="{11F04460-9F1E-9843-89AB-427C2F6792AD}" presName="parentLin" presStyleCnt="0"/>
      <dgm:spPr/>
    </dgm:pt>
    <dgm:pt modelId="{4C2D1890-0835-0B4E-A4D3-18AD9E7102F0}" type="pres">
      <dgm:prSet presAssocID="{11F04460-9F1E-9843-89AB-427C2F6792AD}" presName="parentLeftMargin" presStyleLbl="node1" presStyleIdx="2" presStyleCnt="8"/>
      <dgm:spPr/>
    </dgm:pt>
    <dgm:pt modelId="{3013BE80-ECAE-D942-A95B-1DD22AA90FCB}" type="pres">
      <dgm:prSet presAssocID="{11F04460-9F1E-9843-89AB-427C2F6792A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C1CAEE2-58CB-E349-84C0-CC79E1478DBE}" type="pres">
      <dgm:prSet presAssocID="{11F04460-9F1E-9843-89AB-427C2F6792AD}" presName="negativeSpace" presStyleCnt="0"/>
      <dgm:spPr/>
    </dgm:pt>
    <dgm:pt modelId="{3B513F49-2825-5A40-9E7F-7F0401FB5108}" type="pres">
      <dgm:prSet presAssocID="{11F04460-9F1E-9843-89AB-427C2F6792AD}" presName="childText" presStyleLbl="conFgAcc1" presStyleIdx="3" presStyleCnt="8">
        <dgm:presLayoutVars>
          <dgm:bulletEnabled val="1"/>
        </dgm:presLayoutVars>
      </dgm:prSet>
      <dgm:spPr/>
    </dgm:pt>
    <dgm:pt modelId="{7EC75EC6-528B-BD45-90F2-9362AD57A951}" type="pres">
      <dgm:prSet presAssocID="{12D284D0-A229-F848-A5BD-462EE33672BA}" presName="spaceBetweenRectangles" presStyleCnt="0"/>
      <dgm:spPr/>
    </dgm:pt>
    <dgm:pt modelId="{F0F73568-0D15-8C48-872E-519D118E2875}" type="pres">
      <dgm:prSet presAssocID="{A001FD53-6FEF-3C4B-BD31-1CB5038F03DA}" presName="parentLin" presStyleCnt="0"/>
      <dgm:spPr/>
    </dgm:pt>
    <dgm:pt modelId="{773D7186-6A29-C047-B2AB-DE43F29F0E9C}" type="pres">
      <dgm:prSet presAssocID="{A001FD53-6FEF-3C4B-BD31-1CB5038F03DA}" presName="parentLeftMargin" presStyleLbl="node1" presStyleIdx="3" presStyleCnt="8"/>
      <dgm:spPr/>
    </dgm:pt>
    <dgm:pt modelId="{86356C5D-9074-054A-B8DD-DCCE24B9A7ED}" type="pres">
      <dgm:prSet presAssocID="{A001FD53-6FEF-3C4B-BD31-1CB5038F03D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3EDDB07-3D61-B647-8990-37E5523F74D9}" type="pres">
      <dgm:prSet presAssocID="{A001FD53-6FEF-3C4B-BD31-1CB5038F03DA}" presName="negativeSpace" presStyleCnt="0"/>
      <dgm:spPr/>
    </dgm:pt>
    <dgm:pt modelId="{1803134A-CFCF-3A4E-977E-972AFF5C60B5}" type="pres">
      <dgm:prSet presAssocID="{A001FD53-6FEF-3C4B-BD31-1CB5038F03DA}" presName="childText" presStyleLbl="conFgAcc1" presStyleIdx="4" presStyleCnt="8">
        <dgm:presLayoutVars>
          <dgm:bulletEnabled val="1"/>
        </dgm:presLayoutVars>
      </dgm:prSet>
      <dgm:spPr/>
    </dgm:pt>
    <dgm:pt modelId="{2657F438-EC96-064E-9E1B-310D479ECA04}" type="pres">
      <dgm:prSet presAssocID="{A34547A6-7D79-AB4D-A2A0-AA457C3406FC}" presName="spaceBetweenRectangles" presStyleCnt="0"/>
      <dgm:spPr/>
    </dgm:pt>
    <dgm:pt modelId="{2A48C219-DD8F-5940-9FFC-8595E554E80E}" type="pres">
      <dgm:prSet presAssocID="{433E73A6-B99A-D248-9DDD-99C8796FE4BC}" presName="parentLin" presStyleCnt="0"/>
      <dgm:spPr/>
    </dgm:pt>
    <dgm:pt modelId="{FE8CC352-3B0A-3241-9883-F5F5396466A5}" type="pres">
      <dgm:prSet presAssocID="{433E73A6-B99A-D248-9DDD-99C8796FE4BC}" presName="parentLeftMargin" presStyleLbl="node1" presStyleIdx="4" presStyleCnt="8"/>
      <dgm:spPr/>
    </dgm:pt>
    <dgm:pt modelId="{50DE0201-30ED-6040-9A20-0C4CC8BEE833}" type="pres">
      <dgm:prSet presAssocID="{433E73A6-B99A-D248-9DDD-99C8796FE4B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58B54A4-07AD-E848-B638-FB64146D256E}" type="pres">
      <dgm:prSet presAssocID="{433E73A6-B99A-D248-9DDD-99C8796FE4BC}" presName="negativeSpace" presStyleCnt="0"/>
      <dgm:spPr/>
    </dgm:pt>
    <dgm:pt modelId="{FB5D6F4E-77DB-CA4A-8950-7D2D070F44DD}" type="pres">
      <dgm:prSet presAssocID="{433E73A6-B99A-D248-9DDD-99C8796FE4BC}" presName="childText" presStyleLbl="conFgAcc1" presStyleIdx="5" presStyleCnt="8">
        <dgm:presLayoutVars>
          <dgm:bulletEnabled val="1"/>
        </dgm:presLayoutVars>
      </dgm:prSet>
      <dgm:spPr/>
    </dgm:pt>
    <dgm:pt modelId="{5D97E892-2008-9345-B57B-490BED1F8602}" type="pres">
      <dgm:prSet presAssocID="{D1ED9DB1-0B47-A547-8880-95CA6E08C78D}" presName="spaceBetweenRectangles" presStyleCnt="0"/>
      <dgm:spPr/>
    </dgm:pt>
    <dgm:pt modelId="{953E365B-EDF7-614F-9369-8167B5A9C370}" type="pres">
      <dgm:prSet presAssocID="{35906B0B-F525-BB4D-8392-1DCA1827A959}" presName="parentLin" presStyleCnt="0"/>
      <dgm:spPr/>
    </dgm:pt>
    <dgm:pt modelId="{B59B101B-2884-EF46-A915-02A21F649C4D}" type="pres">
      <dgm:prSet presAssocID="{35906B0B-F525-BB4D-8392-1DCA1827A959}" presName="parentLeftMargin" presStyleLbl="node1" presStyleIdx="5" presStyleCnt="8"/>
      <dgm:spPr/>
    </dgm:pt>
    <dgm:pt modelId="{A06251F2-96C0-404C-93F8-5977AB55AB86}" type="pres">
      <dgm:prSet presAssocID="{35906B0B-F525-BB4D-8392-1DCA1827A95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4BC84B-5C35-034F-BED6-060F72A21044}" type="pres">
      <dgm:prSet presAssocID="{35906B0B-F525-BB4D-8392-1DCA1827A959}" presName="negativeSpace" presStyleCnt="0"/>
      <dgm:spPr/>
    </dgm:pt>
    <dgm:pt modelId="{B4C6D29B-AC50-AE41-8836-B63FAC68C637}" type="pres">
      <dgm:prSet presAssocID="{35906B0B-F525-BB4D-8392-1DCA1827A959}" presName="childText" presStyleLbl="conFgAcc1" presStyleIdx="6" presStyleCnt="8">
        <dgm:presLayoutVars>
          <dgm:bulletEnabled val="1"/>
        </dgm:presLayoutVars>
      </dgm:prSet>
      <dgm:spPr/>
    </dgm:pt>
    <dgm:pt modelId="{A59C05FE-B923-B940-92F3-CAF2D38A71CA}" type="pres">
      <dgm:prSet presAssocID="{DA38B767-440C-A046-9A66-47D3A4035B54}" presName="spaceBetweenRectangles" presStyleCnt="0"/>
      <dgm:spPr/>
    </dgm:pt>
    <dgm:pt modelId="{5F373A04-2FF0-CC44-BC77-22117FA5D2EB}" type="pres">
      <dgm:prSet presAssocID="{FADCA4DD-E093-B246-ADFB-CFF6BE4EA1A1}" presName="parentLin" presStyleCnt="0"/>
      <dgm:spPr/>
    </dgm:pt>
    <dgm:pt modelId="{83F2B8F0-DA5A-854B-9DCD-EBD259A9833D}" type="pres">
      <dgm:prSet presAssocID="{FADCA4DD-E093-B246-ADFB-CFF6BE4EA1A1}" presName="parentLeftMargin" presStyleLbl="node1" presStyleIdx="6" presStyleCnt="8"/>
      <dgm:spPr/>
    </dgm:pt>
    <dgm:pt modelId="{A29AEE70-97EA-E845-A113-58A1D244AB41}" type="pres">
      <dgm:prSet presAssocID="{FADCA4DD-E093-B246-ADFB-CFF6BE4EA1A1}" presName="parentText" presStyleLbl="node1" presStyleIdx="7" presStyleCnt="8" custScaleY="90676">
        <dgm:presLayoutVars>
          <dgm:chMax val="0"/>
          <dgm:bulletEnabled val="1"/>
        </dgm:presLayoutVars>
      </dgm:prSet>
      <dgm:spPr/>
    </dgm:pt>
    <dgm:pt modelId="{C317EAE9-D82D-B140-A4E1-16D7B020C8EF}" type="pres">
      <dgm:prSet presAssocID="{FADCA4DD-E093-B246-ADFB-CFF6BE4EA1A1}" presName="negativeSpace" presStyleCnt="0"/>
      <dgm:spPr/>
    </dgm:pt>
    <dgm:pt modelId="{CEF8AE0F-A317-C444-9A7C-D72D71DA486E}" type="pres">
      <dgm:prSet presAssocID="{FADCA4DD-E093-B246-ADFB-CFF6BE4EA1A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D7E2D0C-76B7-1948-BB4C-D00D8B65CDA1}" type="presOf" srcId="{78123DFE-3075-A94F-9107-B7801993DB9A}" destId="{BB51AE5C-1B49-4944-A607-3EA866A18EAE}" srcOrd="1" destOrd="0" presId="urn:microsoft.com/office/officeart/2005/8/layout/list1"/>
    <dgm:cxn modelId="{EEFB2F15-FA53-7545-A6E3-3F3E2F00F7E3}" type="presOf" srcId="{433E73A6-B99A-D248-9DDD-99C8796FE4BC}" destId="{FE8CC352-3B0A-3241-9883-F5F5396466A5}" srcOrd="0" destOrd="0" presId="urn:microsoft.com/office/officeart/2005/8/layout/list1"/>
    <dgm:cxn modelId="{202AFA15-01D4-5A49-9BD2-8D64B97BAE49}" type="presOf" srcId="{433E73A6-B99A-D248-9DDD-99C8796FE4BC}" destId="{50DE0201-30ED-6040-9A20-0C4CC8BEE833}" srcOrd="1" destOrd="0" presId="urn:microsoft.com/office/officeart/2005/8/layout/list1"/>
    <dgm:cxn modelId="{30040519-F83B-1F4A-BE55-4571BA51D9FD}" srcId="{6D6418B5-215A-B240-B511-B9BD98D20DDC}" destId="{FADCA4DD-E093-B246-ADFB-CFF6BE4EA1A1}" srcOrd="7" destOrd="0" parTransId="{0AD4A80B-FBC9-3B4E-A554-EAB87E6FC284}" sibTransId="{0218BBCA-8DB9-2042-9EE6-631657C43660}"/>
    <dgm:cxn modelId="{15531919-1BF1-E64F-BDD3-0982E4BF77E8}" type="presOf" srcId="{660A9905-CDC9-184A-816A-1A68B6C69C9E}" destId="{A862ACA6-587E-074E-B07E-C73214F032F1}" srcOrd="0" destOrd="0" presId="urn:microsoft.com/office/officeart/2005/8/layout/list1"/>
    <dgm:cxn modelId="{EA6A9E27-9C68-974D-BF30-54250873092F}" type="presOf" srcId="{FADCA4DD-E093-B246-ADFB-CFF6BE4EA1A1}" destId="{A29AEE70-97EA-E845-A113-58A1D244AB41}" srcOrd="1" destOrd="0" presId="urn:microsoft.com/office/officeart/2005/8/layout/list1"/>
    <dgm:cxn modelId="{A145A144-DDD1-4C4E-9F98-B887C1F0F9A4}" type="presOf" srcId="{6D6418B5-215A-B240-B511-B9BD98D20DDC}" destId="{77027739-0E11-9C49-82C2-54E5734807C4}" srcOrd="0" destOrd="0" presId="urn:microsoft.com/office/officeart/2005/8/layout/list1"/>
    <dgm:cxn modelId="{AC5F4B47-B0D1-D14D-9FDF-7BB52C0F0594}" srcId="{6D6418B5-215A-B240-B511-B9BD98D20DDC}" destId="{35906B0B-F525-BB4D-8392-1DCA1827A959}" srcOrd="6" destOrd="0" parTransId="{88655110-0869-184A-8E7E-B03402D9AFB9}" sibTransId="{DA38B767-440C-A046-9A66-47D3A4035B54}"/>
    <dgm:cxn modelId="{1363C055-2600-334C-98BE-63152733254A}" srcId="{6D6418B5-215A-B240-B511-B9BD98D20DDC}" destId="{660A9905-CDC9-184A-816A-1A68B6C69C9E}" srcOrd="1" destOrd="0" parTransId="{6038C634-1DD2-4049-B29A-B50CB92CFEA0}" sibTransId="{99DCA2AD-39A7-B84E-8256-F5729556C309}"/>
    <dgm:cxn modelId="{95DD9056-B4D7-A34A-B5EB-8C556A4BA42B}" type="presOf" srcId="{9D5C3277-A087-A34D-8BC4-EAB454A5E27F}" destId="{DBE946BB-4CC2-5A43-9BCF-A1E3AD1B0C95}" srcOrd="0" destOrd="0" presId="urn:microsoft.com/office/officeart/2005/8/layout/list1"/>
    <dgm:cxn modelId="{AFB53868-2D7E-CA49-B28D-E18477534314}" type="presOf" srcId="{9D5C3277-A087-A34D-8BC4-EAB454A5E27F}" destId="{2F824D7E-B924-7C4C-A57D-0C2F8D90144E}" srcOrd="1" destOrd="0" presId="urn:microsoft.com/office/officeart/2005/8/layout/list1"/>
    <dgm:cxn modelId="{61262C6C-8B20-634D-B36D-FE3C893789CB}" srcId="{6D6418B5-215A-B240-B511-B9BD98D20DDC}" destId="{9D5C3277-A087-A34D-8BC4-EAB454A5E27F}" srcOrd="2" destOrd="0" parTransId="{7BC814DB-8A41-7547-B8B5-E56B769FD3C6}" sibTransId="{65727130-4C75-EA4A-8CF5-2892C4628FA4}"/>
    <dgm:cxn modelId="{0F45B06D-7C88-944E-BC9C-BFDA797D8A8A}" srcId="{6D6418B5-215A-B240-B511-B9BD98D20DDC}" destId="{78123DFE-3075-A94F-9107-B7801993DB9A}" srcOrd="0" destOrd="0" parTransId="{84FF484B-8164-154F-9583-C2B93C7EA744}" sibTransId="{23F9B48C-C91C-584F-96AA-BE1FC3152D56}"/>
    <dgm:cxn modelId="{D3412470-132A-ED45-99B5-8031E142A6E2}" srcId="{6D6418B5-215A-B240-B511-B9BD98D20DDC}" destId="{433E73A6-B99A-D248-9DDD-99C8796FE4BC}" srcOrd="5" destOrd="0" parTransId="{CAF79952-09FC-2A4D-9ED7-AE01D055CD45}" sibTransId="{D1ED9DB1-0B47-A547-8880-95CA6E08C78D}"/>
    <dgm:cxn modelId="{2E77EE72-D458-5D41-9C9A-66C7F794CD30}" type="presOf" srcId="{FADCA4DD-E093-B246-ADFB-CFF6BE4EA1A1}" destId="{83F2B8F0-DA5A-854B-9DCD-EBD259A9833D}" srcOrd="0" destOrd="0" presId="urn:microsoft.com/office/officeart/2005/8/layout/list1"/>
    <dgm:cxn modelId="{CB420C75-0A8C-FE4C-9C4A-44B5DCB3DB5C}" type="presOf" srcId="{78123DFE-3075-A94F-9107-B7801993DB9A}" destId="{2C138E05-EBA3-ED43-B275-6F145B58E559}" srcOrd="0" destOrd="0" presId="urn:microsoft.com/office/officeart/2005/8/layout/list1"/>
    <dgm:cxn modelId="{0DD1827D-7E47-0C4E-A804-EDBB10BD81B2}" type="presOf" srcId="{11F04460-9F1E-9843-89AB-427C2F6792AD}" destId="{3013BE80-ECAE-D942-A95B-1DD22AA90FCB}" srcOrd="1" destOrd="0" presId="urn:microsoft.com/office/officeart/2005/8/layout/list1"/>
    <dgm:cxn modelId="{0704467E-933A-CE4C-8AB2-33326AA40499}" srcId="{6D6418B5-215A-B240-B511-B9BD98D20DDC}" destId="{A001FD53-6FEF-3C4B-BD31-1CB5038F03DA}" srcOrd="4" destOrd="0" parTransId="{21DDB0AB-28ED-E241-BEB0-85E3B8C38974}" sibTransId="{A34547A6-7D79-AB4D-A2A0-AA457C3406FC}"/>
    <dgm:cxn modelId="{9073A57F-88DE-AA40-81E0-0EE65D6AA9EF}" type="presOf" srcId="{35906B0B-F525-BB4D-8392-1DCA1827A959}" destId="{A06251F2-96C0-404C-93F8-5977AB55AB86}" srcOrd="1" destOrd="0" presId="urn:microsoft.com/office/officeart/2005/8/layout/list1"/>
    <dgm:cxn modelId="{57144888-0725-BA4A-9E5E-BCED15701952}" type="presOf" srcId="{35906B0B-F525-BB4D-8392-1DCA1827A959}" destId="{B59B101B-2884-EF46-A915-02A21F649C4D}" srcOrd="0" destOrd="0" presId="urn:microsoft.com/office/officeart/2005/8/layout/list1"/>
    <dgm:cxn modelId="{FDBF6595-AEFE-2A4E-B1D8-5C186A9FD85D}" type="presOf" srcId="{A001FD53-6FEF-3C4B-BD31-1CB5038F03DA}" destId="{86356C5D-9074-054A-B8DD-DCCE24B9A7ED}" srcOrd="1" destOrd="0" presId="urn:microsoft.com/office/officeart/2005/8/layout/list1"/>
    <dgm:cxn modelId="{EC42E5BA-012E-2D42-BC0B-2F5E2E3394FC}" type="presOf" srcId="{A001FD53-6FEF-3C4B-BD31-1CB5038F03DA}" destId="{773D7186-6A29-C047-B2AB-DE43F29F0E9C}" srcOrd="0" destOrd="0" presId="urn:microsoft.com/office/officeart/2005/8/layout/list1"/>
    <dgm:cxn modelId="{F6C2ADD2-30F7-E344-B061-343A80E50B68}" type="presOf" srcId="{11F04460-9F1E-9843-89AB-427C2F6792AD}" destId="{4C2D1890-0835-0B4E-A4D3-18AD9E7102F0}" srcOrd="0" destOrd="0" presId="urn:microsoft.com/office/officeart/2005/8/layout/list1"/>
    <dgm:cxn modelId="{37F0DFD9-4A09-1F45-996C-E8B6F66F6033}" srcId="{6D6418B5-215A-B240-B511-B9BD98D20DDC}" destId="{11F04460-9F1E-9843-89AB-427C2F6792AD}" srcOrd="3" destOrd="0" parTransId="{FD429F45-A02D-EC48-A680-FA21B92A90C0}" sibTransId="{12D284D0-A229-F848-A5BD-462EE33672BA}"/>
    <dgm:cxn modelId="{078053F0-4DCF-2243-B01B-EDB5E2020369}" type="presOf" srcId="{660A9905-CDC9-184A-816A-1A68B6C69C9E}" destId="{51656648-4C11-EC45-8E6B-796B9B82147F}" srcOrd="1" destOrd="0" presId="urn:microsoft.com/office/officeart/2005/8/layout/list1"/>
    <dgm:cxn modelId="{5EE8BBBF-87B6-D941-B865-F697F19D6FBC}" type="presParOf" srcId="{77027739-0E11-9C49-82C2-54E5734807C4}" destId="{84AFE045-0A14-E94E-AF7F-291F894C791F}" srcOrd="0" destOrd="0" presId="urn:microsoft.com/office/officeart/2005/8/layout/list1"/>
    <dgm:cxn modelId="{16E507E4-0F76-5442-9231-A2D168E40386}" type="presParOf" srcId="{84AFE045-0A14-E94E-AF7F-291F894C791F}" destId="{2C138E05-EBA3-ED43-B275-6F145B58E559}" srcOrd="0" destOrd="0" presId="urn:microsoft.com/office/officeart/2005/8/layout/list1"/>
    <dgm:cxn modelId="{C643347E-793A-7C43-8D83-8EB0DDE6FAED}" type="presParOf" srcId="{84AFE045-0A14-E94E-AF7F-291F894C791F}" destId="{BB51AE5C-1B49-4944-A607-3EA866A18EAE}" srcOrd="1" destOrd="0" presId="urn:microsoft.com/office/officeart/2005/8/layout/list1"/>
    <dgm:cxn modelId="{B08440B8-8115-E84A-A8ED-C6AD47C5890E}" type="presParOf" srcId="{77027739-0E11-9C49-82C2-54E5734807C4}" destId="{3067E53F-FB9C-5745-9DED-93502BC6BF8C}" srcOrd="1" destOrd="0" presId="urn:microsoft.com/office/officeart/2005/8/layout/list1"/>
    <dgm:cxn modelId="{4BAA12EC-B5D8-A74C-B6E7-EF81BB62CD94}" type="presParOf" srcId="{77027739-0E11-9C49-82C2-54E5734807C4}" destId="{AD341237-BF31-8445-8380-D1AB4C9C8BC4}" srcOrd="2" destOrd="0" presId="urn:microsoft.com/office/officeart/2005/8/layout/list1"/>
    <dgm:cxn modelId="{6A64520A-38BE-1942-9778-FC68D4A2886A}" type="presParOf" srcId="{77027739-0E11-9C49-82C2-54E5734807C4}" destId="{CA1B900E-418A-504C-80E5-28D9D4AF52DB}" srcOrd="3" destOrd="0" presId="urn:microsoft.com/office/officeart/2005/8/layout/list1"/>
    <dgm:cxn modelId="{83B3C129-19AF-0743-AB53-D9CCD025FF0C}" type="presParOf" srcId="{77027739-0E11-9C49-82C2-54E5734807C4}" destId="{556AEAB1-3205-1344-AA65-F4251378081A}" srcOrd="4" destOrd="0" presId="urn:microsoft.com/office/officeart/2005/8/layout/list1"/>
    <dgm:cxn modelId="{A1BE1327-DE1A-E44F-95A2-00AE5CDEA6BC}" type="presParOf" srcId="{556AEAB1-3205-1344-AA65-F4251378081A}" destId="{A862ACA6-587E-074E-B07E-C73214F032F1}" srcOrd="0" destOrd="0" presId="urn:microsoft.com/office/officeart/2005/8/layout/list1"/>
    <dgm:cxn modelId="{9F877334-0044-A948-B2D1-55BAF7A2FE6D}" type="presParOf" srcId="{556AEAB1-3205-1344-AA65-F4251378081A}" destId="{51656648-4C11-EC45-8E6B-796B9B82147F}" srcOrd="1" destOrd="0" presId="urn:microsoft.com/office/officeart/2005/8/layout/list1"/>
    <dgm:cxn modelId="{DCB3AEF4-CC75-C047-BF2A-8AB0D251889C}" type="presParOf" srcId="{77027739-0E11-9C49-82C2-54E5734807C4}" destId="{783586AF-7401-AE45-A8A0-78BFE3DC4224}" srcOrd="5" destOrd="0" presId="urn:microsoft.com/office/officeart/2005/8/layout/list1"/>
    <dgm:cxn modelId="{EC1F4801-A25E-7F4B-A627-BF916F1C4A5C}" type="presParOf" srcId="{77027739-0E11-9C49-82C2-54E5734807C4}" destId="{08CC6F33-8946-2A40-9261-E53F710A964F}" srcOrd="6" destOrd="0" presId="urn:microsoft.com/office/officeart/2005/8/layout/list1"/>
    <dgm:cxn modelId="{5569FF05-2FF8-464C-9DFF-46FB1BFAB11C}" type="presParOf" srcId="{77027739-0E11-9C49-82C2-54E5734807C4}" destId="{1340693C-53AB-B64B-BD42-1CF1CD2EAE98}" srcOrd="7" destOrd="0" presId="urn:microsoft.com/office/officeart/2005/8/layout/list1"/>
    <dgm:cxn modelId="{EE2C6BBC-1314-C44D-A99F-C94E15ECDB5E}" type="presParOf" srcId="{77027739-0E11-9C49-82C2-54E5734807C4}" destId="{CD9BCE94-68E9-EB43-A0F8-10CF754FBBCE}" srcOrd="8" destOrd="0" presId="urn:microsoft.com/office/officeart/2005/8/layout/list1"/>
    <dgm:cxn modelId="{FA07FEB3-4ACA-294C-9FBF-1AF3EFED4E00}" type="presParOf" srcId="{CD9BCE94-68E9-EB43-A0F8-10CF754FBBCE}" destId="{DBE946BB-4CC2-5A43-9BCF-A1E3AD1B0C95}" srcOrd="0" destOrd="0" presId="urn:microsoft.com/office/officeart/2005/8/layout/list1"/>
    <dgm:cxn modelId="{B9BCE78E-43F1-A44E-AB4B-6E5B75607BB9}" type="presParOf" srcId="{CD9BCE94-68E9-EB43-A0F8-10CF754FBBCE}" destId="{2F824D7E-B924-7C4C-A57D-0C2F8D90144E}" srcOrd="1" destOrd="0" presId="urn:microsoft.com/office/officeart/2005/8/layout/list1"/>
    <dgm:cxn modelId="{42157D0F-0900-8E40-89DE-BD2475D47715}" type="presParOf" srcId="{77027739-0E11-9C49-82C2-54E5734807C4}" destId="{92EDED19-89E9-9445-871D-A80D26398253}" srcOrd="9" destOrd="0" presId="urn:microsoft.com/office/officeart/2005/8/layout/list1"/>
    <dgm:cxn modelId="{04C0FBF5-4D84-2644-BEA0-566C1EFD642E}" type="presParOf" srcId="{77027739-0E11-9C49-82C2-54E5734807C4}" destId="{6FCF9086-9D4A-A240-8AAF-8935A0D74840}" srcOrd="10" destOrd="0" presId="urn:microsoft.com/office/officeart/2005/8/layout/list1"/>
    <dgm:cxn modelId="{FE351DF6-5100-5047-8339-3B92A4763D10}" type="presParOf" srcId="{77027739-0E11-9C49-82C2-54E5734807C4}" destId="{B8EE6A71-2C39-484E-B086-499B37FF8748}" srcOrd="11" destOrd="0" presId="urn:microsoft.com/office/officeart/2005/8/layout/list1"/>
    <dgm:cxn modelId="{69E95432-D3CA-B345-9DFE-148BC2242E34}" type="presParOf" srcId="{77027739-0E11-9C49-82C2-54E5734807C4}" destId="{D881EA7E-49FB-B34F-BBFC-0897591A1312}" srcOrd="12" destOrd="0" presId="urn:microsoft.com/office/officeart/2005/8/layout/list1"/>
    <dgm:cxn modelId="{358568C7-448B-424A-A4CB-808F1DE56B65}" type="presParOf" srcId="{D881EA7E-49FB-B34F-BBFC-0897591A1312}" destId="{4C2D1890-0835-0B4E-A4D3-18AD9E7102F0}" srcOrd="0" destOrd="0" presId="urn:microsoft.com/office/officeart/2005/8/layout/list1"/>
    <dgm:cxn modelId="{6B072693-442F-C741-AA53-529B75946073}" type="presParOf" srcId="{D881EA7E-49FB-B34F-BBFC-0897591A1312}" destId="{3013BE80-ECAE-D942-A95B-1DD22AA90FCB}" srcOrd="1" destOrd="0" presId="urn:microsoft.com/office/officeart/2005/8/layout/list1"/>
    <dgm:cxn modelId="{21AA00A7-8EF1-CA40-B24E-DA97DB05894D}" type="presParOf" srcId="{77027739-0E11-9C49-82C2-54E5734807C4}" destId="{5C1CAEE2-58CB-E349-84C0-CC79E1478DBE}" srcOrd="13" destOrd="0" presId="urn:microsoft.com/office/officeart/2005/8/layout/list1"/>
    <dgm:cxn modelId="{F6377568-78F7-314A-AE3A-AEE7EDC601C0}" type="presParOf" srcId="{77027739-0E11-9C49-82C2-54E5734807C4}" destId="{3B513F49-2825-5A40-9E7F-7F0401FB5108}" srcOrd="14" destOrd="0" presId="urn:microsoft.com/office/officeart/2005/8/layout/list1"/>
    <dgm:cxn modelId="{45CD1D13-2742-954C-935F-66065F946330}" type="presParOf" srcId="{77027739-0E11-9C49-82C2-54E5734807C4}" destId="{7EC75EC6-528B-BD45-90F2-9362AD57A951}" srcOrd="15" destOrd="0" presId="urn:microsoft.com/office/officeart/2005/8/layout/list1"/>
    <dgm:cxn modelId="{7DAC9FE5-0F7A-6A44-83E6-3F2716DF1BC2}" type="presParOf" srcId="{77027739-0E11-9C49-82C2-54E5734807C4}" destId="{F0F73568-0D15-8C48-872E-519D118E2875}" srcOrd="16" destOrd="0" presId="urn:microsoft.com/office/officeart/2005/8/layout/list1"/>
    <dgm:cxn modelId="{086702A8-823E-1948-BBD6-F8B0674D03E9}" type="presParOf" srcId="{F0F73568-0D15-8C48-872E-519D118E2875}" destId="{773D7186-6A29-C047-B2AB-DE43F29F0E9C}" srcOrd="0" destOrd="0" presId="urn:microsoft.com/office/officeart/2005/8/layout/list1"/>
    <dgm:cxn modelId="{367B7190-E9B7-394D-B014-62AB47E6322B}" type="presParOf" srcId="{F0F73568-0D15-8C48-872E-519D118E2875}" destId="{86356C5D-9074-054A-B8DD-DCCE24B9A7ED}" srcOrd="1" destOrd="0" presId="urn:microsoft.com/office/officeart/2005/8/layout/list1"/>
    <dgm:cxn modelId="{84483804-A0F1-B144-987E-BDD778ADA7AD}" type="presParOf" srcId="{77027739-0E11-9C49-82C2-54E5734807C4}" destId="{13EDDB07-3D61-B647-8990-37E5523F74D9}" srcOrd="17" destOrd="0" presId="urn:microsoft.com/office/officeart/2005/8/layout/list1"/>
    <dgm:cxn modelId="{238A2F8C-C781-5841-B9DB-950C162FC8ED}" type="presParOf" srcId="{77027739-0E11-9C49-82C2-54E5734807C4}" destId="{1803134A-CFCF-3A4E-977E-972AFF5C60B5}" srcOrd="18" destOrd="0" presId="urn:microsoft.com/office/officeart/2005/8/layout/list1"/>
    <dgm:cxn modelId="{341B3275-2391-D649-9B00-DAB19FC5D683}" type="presParOf" srcId="{77027739-0E11-9C49-82C2-54E5734807C4}" destId="{2657F438-EC96-064E-9E1B-310D479ECA04}" srcOrd="19" destOrd="0" presId="urn:microsoft.com/office/officeart/2005/8/layout/list1"/>
    <dgm:cxn modelId="{3EDCC95E-57FA-834C-A7F5-1419090D10F8}" type="presParOf" srcId="{77027739-0E11-9C49-82C2-54E5734807C4}" destId="{2A48C219-DD8F-5940-9FFC-8595E554E80E}" srcOrd="20" destOrd="0" presId="urn:microsoft.com/office/officeart/2005/8/layout/list1"/>
    <dgm:cxn modelId="{FCD8D21F-CB88-CE49-BC3E-B7557E6EE714}" type="presParOf" srcId="{2A48C219-DD8F-5940-9FFC-8595E554E80E}" destId="{FE8CC352-3B0A-3241-9883-F5F5396466A5}" srcOrd="0" destOrd="0" presId="urn:microsoft.com/office/officeart/2005/8/layout/list1"/>
    <dgm:cxn modelId="{46D4E61B-398E-664D-81C4-75E48F54CF6F}" type="presParOf" srcId="{2A48C219-DD8F-5940-9FFC-8595E554E80E}" destId="{50DE0201-30ED-6040-9A20-0C4CC8BEE833}" srcOrd="1" destOrd="0" presId="urn:microsoft.com/office/officeart/2005/8/layout/list1"/>
    <dgm:cxn modelId="{FE23BD07-9C70-D948-B017-989D779187EC}" type="presParOf" srcId="{77027739-0E11-9C49-82C2-54E5734807C4}" destId="{B58B54A4-07AD-E848-B638-FB64146D256E}" srcOrd="21" destOrd="0" presId="urn:microsoft.com/office/officeart/2005/8/layout/list1"/>
    <dgm:cxn modelId="{B23B6897-0A87-1F46-B091-EFE69C24E085}" type="presParOf" srcId="{77027739-0E11-9C49-82C2-54E5734807C4}" destId="{FB5D6F4E-77DB-CA4A-8950-7D2D070F44DD}" srcOrd="22" destOrd="0" presId="urn:microsoft.com/office/officeart/2005/8/layout/list1"/>
    <dgm:cxn modelId="{F3718746-7838-D840-BCB9-8D4040364B17}" type="presParOf" srcId="{77027739-0E11-9C49-82C2-54E5734807C4}" destId="{5D97E892-2008-9345-B57B-490BED1F8602}" srcOrd="23" destOrd="0" presId="urn:microsoft.com/office/officeart/2005/8/layout/list1"/>
    <dgm:cxn modelId="{FD547448-5C59-1843-BD8E-6814B3C71208}" type="presParOf" srcId="{77027739-0E11-9C49-82C2-54E5734807C4}" destId="{953E365B-EDF7-614F-9369-8167B5A9C370}" srcOrd="24" destOrd="0" presId="urn:microsoft.com/office/officeart/2005/8/layout/list1"/>
    <dgm:cxn modelId="{BA53C64B-D92F-0842-A286-763B4DECDD83}" type="presParOf" srcId="{953E365B-EDF7-614F-9369-8167B5A9C370}" destId="{B59B101B-2884-EF46-A915-02A21F649C4D}" srcOrd="0" destOrd="0" presId="urn:microsoft.com/office/officeart/2005/8/layout/list1"/>
    <dgm:cxn modelId="{A8BA91F7-BCBA-E945-BE27-831E04651E17}" type="presParOf" srcId="{953E365B-EDF7-614F-9369-8167B5A9C370}" destId="{A06251F2-96C0-404C-93F8-5977AB55AB86}" srcOrd="1" destOrd="0" presId="urn:microsoft.com/office/officeart/2005/8/layout/list1"/>
    <dgm:cxn modelId="{2321BD32-226A-5943-9A9B-EB191A36CBEA}" type="presParOf" srcId="{77027739-0E11-9C49-82C2-54E5734807C4}" destId="{904BC84B-5C35-034F-BED6-060F72A21044}" srcOrd="25" destOrd="0" presId="urn:microsoft.com/office/officeart/2005/8/layout/list1"/>
    <dgm:cxn modelId="{CC8F1C3F-6A17-7A4B-8223-D9668E504481}" type="presParOf" srcId="{77027739-0E11-9C49-82C2-54E5734807C4}" destId="{B4C6D29B-AC50-AE41-8836-B63FAC68C637}" srcOrd="26" destOrd="0" presId="urn:microsoft.com/office/officeart/2005/8/layout/list1"/>
    <dgm:cxn modelId="{6275FDFE-64BF-244E-B18B-4F1671E17031}" type="presParOf" srcId="{77027739-0E11-9C49-82C2-54E5734807C4}" destId="{A59C05FE-B923-B940-92F3-CAF2D38A71CA}" srcOrd="27" destOrd="0" presId="urn:microsoft.com/office/officeart/2005/8/layout/list1"/>
    <dgm:cxn modelId="{DD214BDA-0707-DB4F-9483-D959584F0EC8}" type="presParOf" srcId="{77027739-0E11-9C49-82C2-54E5734807C4}" destId="{5F373A04-2FF0-CC44-BC77-22117FA5D2EB}" srcOrd="28" destOrd="0" presId="urn:microsoft.com/office/officeart/2005/8/layout/list1"/>
    <dgm:cxn modelId="{E28C4B03-FABC-854E-A1A3-8715F997923F}" type="presParOf" srcId="{5F373A04-2FF0-CC44-BC77-22117FA5D2EB}" destId="{83F2B8F0-DA5A-854B-9DCD-EBD259A9833D}" srcOrd="0" destOrd="0" presId="urn:microsoft.com/office/officeart/2005/8/layout/list1"/>
    <dgm:cxn modelId="{BD8D3CE3-8217-6043-8C7D-16A01BF56A55}" type="presParOf" srcId="{5F373A04-2FF0-CC44-BC77-22117FA5D2EB}" destId="{A29AEE70-97EA-E845-A113-58A1D244AB41}" srcOrd="1" destOrd="0" presId="urn:microsoft.com/office/officeart/2005/8/layout/list1"/>
    <dgm:cxn modelId="{81F93173-EFB4-4741-8936-E85CE05B86A6}" type="presParOf" srcId="{77027739-0E11-9C49-82C2-54E5734807C4}" destId="{C317EAE9-D82D-B140-A4E1-16D7B020C8EF}" srcOrd="29" destOrd="0" presId="urn:microsoft.com/office/officeart/2005/8/layout/list1"/>
    <dgm:cxn modelId="{BD9F2F98-CEA4-9D49-BB4B-F636BFF8CB5A}" type="presParOf" srcId="{77027739-0E11-9C49-82C2-54E5734807C4}" destId="{CEF8AE0F-A317-C444-9A7C-D72D71DA486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866C9-7D7A-0E47-81BE-573FD47B9B38}">
      <dsp:nvSpPr>
        <dsp:cNvPr id="0" name=""/>
        <dsp:cNvSpPr/>
      </dsp:nvSpPr>
      <dsp:spPr>
        <a:xfrm>
          <a:off x="3815" y="479424"/>
          <a:ext cx="2294326" cy="41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Customer Details:</a:t>
          </a:r>
          <a:endParaRPr lang="en-US" sz="1200" kern="1200"/>
        </a:p>
      </dsp:txBody>
      <dsp:txXfrm>
        <a:off x="3815" y="479424"/>
        <a:ext cx="2294326" cy="417116"/>
      </dsp:txXfrm>
    </dsp:sp>
    <dsp:sp modelId="{ACAFBBDC-90C3-0E48-8E11-7D09488E4051}">
      <dsp:nvSpPr>
        <dsp:cNvPr id="0" name=""/>
        <dsp:cNvSpPr/>
      </dsp:nvSpPr>
      <dsp:spPr>
        <a:xfrm>
          <a:off x="3815" y="896541"/>
          <a:ext cx="2294326" cy="3955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Record personal information: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ID, name, gender, occupation, travel purpose, and risk level.</a:t>
          </a:r>
        </a:p>
      </dsp:txBody>
      <dsp:txXfrm>
        <a:off x="3815" y="896541"/>
        <a:ext cx="2294326" cy="3955888"/>
      </dsp:txXfrm>
    </dsp:sp>
    <dsp:sp modelId="{CE4B3540-8E61-564A-99A2-EBD35380296B}">
      <dsp:nvSpPr>
        <dsp:cNvPr id="0" name=""/>
        <dsp:cNvSpPr/>
      </dsp:nvSpPr>
      <dsp:spPr>
        <a:xfrm>
          <a:off x="2619347" y="479424"/>
          <a:ext cx="2294326" cy="41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Policy Types:</a:t>
          </a:r>
          <a:endParaRPr lang="en-US" sz="1200" kern="1200"/>
        </a:p>
      </dsp:txBody>
      <dsp:txXfrm>
        <a:off x="2619347" y="479424"/>
        <a:ext cx="2294326" cy="417116"/>
      </dsp:txXfrm>
    </dsp:sp>
    <dsp:sp modelId="{FECA9A93-318D-544E-BF5C-2F58E1B9C142}">
      <dsp:nvSpPr>
        <dsp:cNvPr id="0" name=""/>
        <dsp:cNvSpPr/>
      </dsp:nvSpPr>
      <dsp:spPr>
        <a:xfrm>
          <a:off x="2619347" y="896541"/>
          <a:ext cx="2294326" cy="3955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Journalist Coverage:</a:t>
          </a:r>
          <a:r>
            <a:rPr lang="en-US" sz="1200" kern="1200"/>
            <a:t> Medical emergencies, personal equipment, evacuation.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Infant &amp; Child Coverage:</a:t>
          </a:r>
          <a:r>
            <a:rPr lang="en-US" sz="1200" kern="1200"/>
            <a:t> Medical emergencies and trip delays.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Teen Coverage:</a:t>
          </a:r>
          <a:r>
            <a:rPr lang="en-US" sz="1200" kern="1200" dirty="0"/>
            <a:t> Solo/group trips for teens, covering medical and trip issues.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Senior Couple Coverage:</a:t>
          </a:r>
          <a:r>
            <a:rPr lang="en-US" sz="1200" kern="1200"/>
            <a:t> Medical issues, trip cancellations, evacuations.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Business Travel Coverage:</a:t>
          </a:r>
          <a:r>
            <a:rPr lang="en-US" sz="1200" kern="1200"/>
            <a:t> Corporate equipment loss, missed meetings, baggage loss, medical issues.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Athletes and Teams Coverage:</a:t>
          </a:r>
          <a:r>
            <a:rPr lang="en-US" sz="1200" kern="1200"/>
            <a:t> Injury protection, trip cancellations.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Travel Blogger Coverage:</a:t>
          </a:r>
          <a:r>
            <a:rPr lang="en-US" sz="1200" kern="1200"/>
            <a:t> Personal equipment, trip cancellations, emergencies.</a:t>
          </a:r>
        </a:p>
      </dsp:txBody>
      <dsp:txXfrm>
        <a:off x="2619347" y="896541"/>
        <a:ext cx="2294326" cy="3955888"/>
      </dsp:txXfrm>
    </dsp:sp>
    <dsp:sp modelId="{44516DF2-33CF-5A4C-BA4F-BF78CDE860AA}">
      <dsp:nvSpPr>
        <dsp:cNvPr id="0" name=""/>
        <dsp:cNvSpPr/>
      </dsp:nvSpPr>
      <dsp:spPr>
        <a:xfrm>
          <a:off x="5234879" y="479424"/>
          <a:ext cx="2294326" cy="41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Claims Management:</a:t>
          </a:r>
          <a:endParaRPr lang="en-US" sz="1200" kern="1200"/>
        </a:p>
      </dsp:txBody>
      <dsp:txXfrm>
        <a:off x="5234879" y="479424"/>
        <a:ext cx="2294326" cy="417116"/>
      </dsp:txXfrm>
    </dsp:sp>
    <dsp:sp modelId="{F0EC76FC-B29B-F747-98FB-689608B3B576}">
      <dsp:nvSpPr>
        <dsp:cNvPr id="0" name=""/>
        <dsp:cNvSpPr/>
      </dsp:nvSpPr>
      <dsp:spPr>
        <a:xfrm>
          <a:off x="5234879" y="896541"/>
          <a:ext cx="2294326" cy="3955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Quick and efficient claims processing for urgent cases.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Tracking claim statuses: submitted, under review, resolved.</a:t>
          </a:r>
        </a:p>
      </dsp:txBody>
      <dsp:txXfrm>
        <a:off x="5234879" y="896541"/>
        <a:ext cx="2294326" cy="3955888"/>
      </dsp:txXfrm>
    </dsp:sp>
    <dsp:sp modelId="{7E11B73B-339B-8644-A442-125FB394866C}">
      <dsp:nvSpPr>
        <dsp:cNvPr id="0" name=""/>
        <dsp:cNvSpPr/>
      </dsp:nvSpPr>
      <dsp:spPr>
        <a:xfrm>
          <a:off x="7850411" y="479424"/>
          <a:ext cx="2294326" cy="41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&amp; Performance Tracking:</a:t>
          </a:r>
          <a:endParaRPr lang="en-US" sz="1200" kern="1200"/>
        </a:p>
      </dsp:txBody>
      <dsp:txXfrm>
        <a:off x="7850411" y="479424"/>
        <a:ext cx="2294326" cy="417116"/>
      </dsp:txXfrm>
    </dsp:sp>
    <dsp:sp modelId="{9D910104-9B6B-FD4A-837F-12AE26217A26}">
      <dsp:nvSpPr>
        <dsp:cNvPr id="0" name=""/>
        <dsp:cNvSpPr/>
      </dsp:nvSpPr>
      <dsp:spPr>
        <a:xfrm>
          <a:off x="7850411" y="896541"/>
          <a:ext cx="2294326" cy="3955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Monitoring agent commissions and policy sales.</a:t>
          </a:r>
        </a:p>
      </dsp:txBody>
      <dsp:txXfrm>
        <a:off x="7850411" y="896541"/>
        <a:ext cx="2294326" cy="395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1CE39-7AE7-DE4F-BCAD-7054F89C687B}">
      <dsp:nvSpPr>
        <dsp:cNvPr id="0" name=""/>
        <dsp:cNvSpPr/>
      </dsp:nvSpPr>
      <dsp:spPr>
        <a:xfrm>
          <a:off x="1757" y="860585"/>
          <a:ext cx="3748083" cy="2459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Entities</a:t>
          </a:r>
          <a:r>
            <a:rPr lang="en-US" sz="1800" kern="1200" dirty="0"/>
            <a:t>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Customers, Policies, Claims, Agents, Payments, Partnerships, Travel Platforms.</a:t>
          </a:r>
        </a:p>
      </dsp:txBody>
      <dsp:txXfrm>
        <a:off x="73799" y="932627"/>
        <a:ext cx="3603999" cy="2315595"/>
      </dsp:txXfrm>
    </dsp:sp>
    <dsp:sp modelId="{22398C02-70FF-7945-A147-33D2B60D58BB}">
      <dsp:nvSpPr>
        <dsp:cNvPr id="0" name=""/>
        <dsp:cNvSpPr/>
      </dsp:nvSpPr>
      <dsp:spPr>
        <a:xfrm>
          <a:off x="4124649" y="1625663"/>
          <a:ext cx="794593" cy="929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4649" y="1811568"/>
        <a:ext cx="556215" cy="557714"/>
      </dsp:txXfrm>
    </dsp:sp>
    <dsp:sp modelId="{7AD281FA-504E-F344-8A8C-E29F367C8338}">
      <dsp:nvSpPr>
        <dsp:cNvPr id="0" name=""/>
        <dsp:cNvSpPr/>
      </dsp:nvSpPr>
      <dsp:spPr>
        <a:xfrm>
          <a:off x="5249074" y="860585"/>
          <a:ext cx="3748083" cy="2459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Relationships</a:t>
          </a:r>
          <a:r>
            <a:rPr lang="en-US" sz="1800" kern="120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Customers</a:t>
          </a:r>
          <a:r>
            <a:rPr lang="en-US" sz="1400" kern="1200"/>
            <a:t> purchase </a:t>
          </a:r>
          <a:r>
            <a:rPr lang="en-US" sz="1400" b="1" kern="1200"/>
            <a:t>Policies</a:t>
          </a:r>
          <a:r>
            <a:rPr lang="en-US" sz="1400" kern="1200"/>
            <a:t> (1:N)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Policies</a:t>
          </a:r>
          <a:r>
            <a:rPr lang="en-US" sz="1400" kern="1200"/>
            <a:t> belong to </a:t>
          </a:r>
          <a:r>
            <a:rPr lang="en-US" sz="1400" b="1" kern="1200"/>
            <a:t>Policy Types</a:t>
          </a:r>
          <a:r>
            <a:rPr lang="en-US" sz="1400" kern="1200"/>
            <a:t> (M:1)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Claims</a:t>
          </a:r>
          <a:r>
            <a:rPr lang="en-US" sz="1400" kern="1200"/>
            <a:t> are filed by </a:t>
          </a:r>
          <a:r>
            <a:rPr lang="en-US" sz="1400" b="1" kern="1200"/>
            <a:t>Customers</a:t>
          </a:r>
          <a:r>
            <a:rPr lang="en-US" sz="1400" kern="1200"/>
            <a:t> and processed by </a:t>
          </a:r>
          <a:r>
            <a:rPr lang="en-US" sz="1400" b="1" kern="1200"/>
            <a:t>Agents</a:t>
          </a:r>
          <a:r>
            <a:rPr lang="en-US" sz="1400" kern="1200"/>
            <a:t> (1:N)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Customers</a:t>
          </a:r>
          <a:r>
            <a:rPr lang="en-US" sz="1400" kern="1200"/>
            <a:t> make </a:t>
          </a:r>
          <a:r>
            <a:rPr lang="en-US" sz="1400" b="1" kern="1200"/>
            <a:t>Payments</a:t>
          </a:r>
          <a:r>
            <a:rPr lang="en-US" sz="1400" kern="1200"/>
            <a:t> for </a:t>
          </a:r>
          <a:r>
            <a:rPr lang="en-US" sz="1400" b="1" kern="1200"/>
            <a:t>Policies</a:t>
          </a:r>
          <a:r>
            <a:rPr lang="en-US" sz="1400" kern="1200"/>
            <a:t> (1:N)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Travel Platforms</a:t>
          </a:r>
          <a:r>
            <a:rPr lang="en-US" sz="1400" kern="1200"/>
            <a:t> partner with the insurance company to offer additional coverage options (M:N)</a:t>
          </a:r>
        </a:p>
      </dsp:txBody>
      <dsp:txXfrm>
        <a:off x="5321116" y="932627"/>
        <a:ext cx="3603999" cy="2315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41237-BF31-8445-8380-D1AB4C9C8BC4}">
      <dsp:nvSpPr>
        <dsp:cNvPr id="0" name=""/>
        <dsp:cNvSpPr/>
      </dsp:nvSpPr>
      <dsp:spPr>
        <a:xfrm>
          <a:off x="0" y="2387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1AE5C-1B49-4944-A607-3EA866A18EAE}">
      <dsp:nvSpPr>
        <dsp:cNvPr id="0" name=""/>
        <dsp:cNvSpPr/>
      </dsp:nvSpPr>
      <dsp:spPr>
        <a:xfrm>
          <a:off x="471522" y="173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Customer</a:t>
          </a:r>
          <a:r>
            <a:rPr lang="en-US" sz="1500" kern="1200" dirty="0"/>
            <a:t>: Customer_ID (PK), Name, Gender, DOB, Occupation, Travel_Purpose, Risk_Level</a:t>
          </a:r>
        </a:p>
      </dsp:txBody>
      <dsp:txXfrm>
        <a:off x="493138" y="38962"/>
        <a:ext cx="6558084" cy="399568"/>
      </dsp:txXfrm>
    </dsp:sp>
    <dsp:sp modelId="{08CC6F33-8946-2A40-9261-E53F710A964F}">
      <dsp:nvSpPr>
        <dsp:cNvPr id="0" name=""/>
        <dsp:cNvSpPr/>
      </dsp:nvSpPr>
      <dsp:spPr>
        <a:xfrm>
          <a:off x="0" y="9191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6648-4C11-EC45-8E6B-796B9B82147F}">
      <dsp:nvSpPr>
        <dsp:cNvPr id="0" name=""/>
        <dsp:cNvSpPr/>
      </dsp:nvSpPr>
      <dsp:spPr>
        <a:xfrm>
          <a:off x="471522" y="6977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Policy</a:t>
          </a:r>
          <a:r>
            <a:rPr lang="en-US" sz="1500" kern="1200" dirty="0"/>
            <a:t>: Policy_ID (PK), Policy_Type_ID (FK), Premium_Amount, Coverage_Details, Customer_ID (FK)</a:t>
          </a:r>
        </a:p>
      </dsp:txBody>
      <dsp:txXfrm>
        <a:off x="493138" y="719362"/>
        <a:ext cx="6558084" cy="399568"/>
      </dsp:txXfrm>
    </dsp:sp>
    <dsp:sp modelId="{6FCF9086-9D4A-A240-8AAF-8935A0D74840}">
      <dsp:nvSpPr>
        <dsp:cNvPr id="0" name=""/>
        <dsp:cNvSpPr/>
      </dsp:nvSpPr>
      <dsp:spPr>
        <a:xfrm>
          <a:off x="0" y="15995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24D7E-B924-7C4C-A57D-0C2F8D90144E}">
      <dsp:nvSpPr>
        <dsp:cNvPr id="0" name=""/>
        <dsp:cNvSpPr/>
      </dsp:nvSpPr>
      <dsp:spPr>
        <a:xfrm>
          <a:off x="471522" y="13781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Claim</a:t>
          </a:r>
          <a:r>
            <a:rPr lang="en-US" sz="1500" kern="1200" dirty="0"/>
            <a:t>: Claim_ID (PK), Claim_Status, Claim_Amount, Claim_Date, Policy_ID (FK), Customer_ID (FK)</a:t>
          </a:r>
        </a:p>
      </dsp:txBody>
      <dsp:txXfrm>
        <a:off x="493138" y="1399762"/>
        <a:ext cx="6558084" cy="399568"/>
      </dsp:txXfrm>
    </dsp:sp>
    <dsp:sp modelId="{3B513F49-2825-5A40-9E7F-7F0401FB5108}">
      <dsp:nvSpPr>
        <dsp:cNvPr id="0" name=""/>
        <dsp:cNvSpPr/>
      </dsp:nvSpPr>
      <dsp:spPr>
        <a:xfrm>
          <a:off x="0" y="22799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3BE80-ECAE-D942-A95B-1DD22AA90FCB}">
      <dsp:nvSpPr>
        <dsp:cNvPr id="0" name=""/>
        <dsp:cNvSpPr/>
      </dsp:nvSpPr>
      <dsp:spPr>
        <a:xfrm>
          <a:off x="471522" y="20585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Agent</a:t>
          </a:r>
          <a:r>
            <a:rPr lang="en-US" sz="1500" kern="1200"/>
            <a:t>: Agent_ID (PK), Agent_Name, Commission_Rate</a:t>
          </a:r>
        </a:p>
      </dsp:txBody>
      <dsp:txXfrm>
        <a:off x="493138" y="2080162"/>
        <a:ext cx="6558084" cy="399568"/>
      </dsp:txXfrm>
    </dsp:sp>
    <dsp:sp modelId="{1803134A-CFCF-3A4E-977E-972AFF5C60B5}">
      <dsp:nvSpPr>
        <dsp:cNvPr id="0" name=""/>
        <dsp:cNvSpPr/>
      </dsp:nvSpPr>
      <dsp:spPr>
        <a:xfrm>
          <a:off x="0" y="29603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56C5D-9074-054A-B8DD-DCCE24B9A7ED}">
      <dsp:nvSpPr>
        <dsp:cNvPr id="0" name=""/>
        <dsp:cNvSpPr/>
      </dsp:nvSpPr>
      <dsp:spPr>
        <a:xfrm>
          <a:off x="471522" y="27389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Payment</a:t>
          </a:r>
          <a:r>
            <a:rPr lang="en-US" sz="1500" kern="1200"/>
            <a:t>: Payment_ID (PK), Payment_Amount, Payment_Date, Policy_ID (FK), Customer_ID (FK)</a:t>
          </a:r>
        </a:p>
      </dsp:txBody>
      <dsp:txXfrm>
        <a:off x="493138" y="2760562"/>
        <a:ext cx="6558084" cy="399568"/>
      </dsp:txXfrm>
    </dsp:sp>
    <dsp:sp modelId="{FB5D6F4E-77DB-CA4A-8950-7D2D070F44DD}">
      <dsp:nvSpPr>
        <dsp:cNvPr id="0" name=""/>
        <dsp:cNvSpPr/>
      </dsp:nvSpPr>
      <dsp:spPr>
        <a:xfrm>
          <a:off x="0" y="36407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E0201-30ED-6040-9A20-0C4CC8BEE833}">
      <dsp:nvSpPr>
        <dsp:cNvPr id="0" name=""/>
        <dsp:cNvSpPr/>
      </dsp:nvSpPr>
      <dsp:spPr>
        <a:xfrm>
          <a:off x="471522" y="34193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Agent_Sales</a:t>
          </a:r>
          <a:r>
            <a:rPr lang="en-US" sz="1500" kern="1200"/>
            <a:t>: Sale_ID (PK), Agent_ID (FK), Policy_ID (FK), Sale_Date, Commission_Amount</a:t>
          </a:r>
        </a:p>
      </dsp:txBody>
      <dsp:txXfrm>
        <a:off x="493138" y="3440962"/>
        <a:ext cx="6558084" cy="399568"/>
      </dsp:txXfrm>
    </dsp:sp>
    <dsp:sp modelId="{B4C6D29B-AC50-AE41-8836-B63FAC68C637}">
      <dsp:nvSpPr>
        <dsp:cNvPr id="0" name=""/>
        <dsp:cNvSpPr/>
      </dsp:nvSpPr>
      <dsp:spPr>
        <a:xfrm>
          <a:off x="0" y="4321146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251F2-96C0-404C-93F8-5977AB55AB86}">
      <dsp:nvSpPr>
        <dsp:cNvPr id="0" name=""/>
        <dsp:cNvSpPr/>
      </dsp:nvSpPr>
      <dsp:spPr>
        <a:xfrm>
          <a:off x="471522" y="4099746"/>
          <a:ext cx="660131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Partnership</a:t>
          </a:r>
          <a:r>
            <a:rPr lang="en-US" sz="1500" kern="1200"/>
            <a:t>: Partnership_ID (PK), Platform_ID (FK), Terms</a:t>
          </a:r>
        </a:p>
      </dsp:txBody>
      <dsp:txXfrm>
        <a:off x="493138" y="4121362"/>
        <a:ext cx="6558084" cy="399568"/>
      </dsp:txXfrm>
    </dsp:sp>
    <dsp:sp modelId="{CEF8AE0F-A317-C444-9A7C-D72D71DA486E}">
      <dsp:nvSpPr>
        <dsp:cNvPr id="0" name=""/>
        <dsp:cNvSpPr/>
      </dsp:nvSpPr>
      <dsp:spPr>
        <a:xfrm>
          <a:off x="0" y="4960260"/>
          <a:ext cx="943045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AEE70-97EA-E845-A113-58A1D244AB41}">
      <dsp:nvSpPr>
        <dsp:cNvPr id="0" name=""/>
        <dsp:cNvSpPr/>
      </dsp:nvSpPr>
      <dsp:spPr>
        <a:xfrm>
          <a:off x="471522" y="4780146"/>
          <a:ext cx="6601316" cy="401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14" tIns="0" rIns="24951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Travel_Platform</a:t>
          </a:r>
          <a:r>
            <a:rPr lang="en-US" sz="1500" kern="1200" dirty="0"/>
            <a:t>: Platform_ID (PK), </a:t>
          </a:r>
          <a:r>
            <a:rPr lang="en-US" sz="1500" kern="1200" dirty="0" err="1"/>
            <a:t>Platform_Name</a:t>
          </a:r>
          <a:r>
            <a:rPr lang="en-US" sz="1500" kern="1200" dirty="0"/>
            <a:t>, </a:t>
          </a:r>
          <a:r>
            <a:rPr lang="en-US" sz="1500" kern="1200" dirty="0" err="1"/>
            <a:t>Platform_URL</a:t>
          </a:r>
          <a:endParaRPr lang="en-US" sz="1500" kern="1200" dirty="0"/>
        </a:p>
      </dsp:txBody>
      <dsp:txXfrm>
        <a:off x="491122" y="4799746"/>
        <a:ext cx="6562116" cy="3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9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24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0B15D5-A818-4B89-9ED0-B87C2612E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C7BAC1-7587-43BB-BB76-C204CFF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218E17-4267-4775-B7F2-24608EB0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9AB481-6D15-430A-80DD-1053A692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80848E-B6EF-42C0-85CD-7F6751FB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6300F-F6F3-4C84-9C72-93446820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036D-2AE6-D2BD-04E3-C6F2E354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3972924" cy="2268559"/>
          </a:xfrm>
        </p:spPr>
        <p:txBody>
          <a:bodyPr>
            <a:normAutofit/>
          </a:bodyPr>
          <a:lstStyle/>
          <a:p>
            <a:r>
              <a:rPr lang="en-US" sz="4800"/>
              <a:t>Explore Secure Travel Insurance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27FD-1D6B-29B2-7A97-25689B49C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817821" cy="1160213"/>
          </a:xfrm>
        </p:spPr>
        <p:txBody>
          <a:bodyPr>
            <a:normAutofit/>
          </a:bodyPr>
          <a:lstStyle/>
          <a:p>
            <a:r>
              <a:rPr lang="en-US"/>
              <a:t>IE 6700 </a:t>
            </a:r>
            <a:endParaRPr lang="en-US" dirty="0"/>
          </a:p>
        </p:txBody>
      </p:sp>
      <p:pic>
        <p:nvPicPr>
          <p:cNvPr id="26" name="Picture 25" descr="Travel essentials on a table">
            <a:extLst>
              <a:ext uri="{FF2B5EF4-FFF2-40B4-BE49-F238E27FC236}">
                <a16:creationId xmlns:a16="http://schemas.microsoft.com/office/drawing/2014/main" id="{8186506B-F273-0723-96C6-4D0122563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885" b="-2"/>
          <a:stretch/>
        </p:blipFill>
        <p:spPr>
          <a:xfrm>
            <a:off x="6749807" y="227"/>
            <a:ext cx="463511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F99F82-0D08-48B9-8942-28B9229B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90A-0A5D-D095-4EBA-35840A6C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6" y="808056"/>
            <a:ext cx="6581104" cy="111089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4723-B060-1B1E-B026-7B908AE1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46" y="1635617"/>
            <a:ext cx="8586793" cy="44143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travel insurance industry plays a vital role in ensuring security for travelers across various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aims to provide personalized travel insurance management, offering specialized support for high-risk groups like journalists, athletes, and senior citizens.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A52C-8738-FAAB-E102-7E5C4856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21" y="808056"/>
            <a:ext cx="6053072" cy="107722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Problems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364C-5290-79D9-E839-FE099E5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Diverse traveler needs require customized coverage.</a:t>
            </a:r>
          </a:p>
          <a:p>
            <a:r>
              <a:rPr lang="en-US" dirty="0"/>
              <a:t>High-risk groups need specialized policies.</a:t>
            </a:r>
          </a:p>
          <a:p>
            <a:r>
              <a:rPr lang="en-US" dirty="0"/>
              <a:t>Claim resolution for urgent cases, especially journalists.</a:t>
            </a:r>
          </a:p>
          <a:p>
            <a:r>
              <a:rPr lang="en-US" dirty="0"/>
              <a:t>Efficient management of customer profiles and agent commissions.</a:t>
            </a:r>
          </a:p>
          <a:p>
            <a:r>
              <a:rPr lang="en-US" dirty="0"/>
              <a:t>Stress on claims systems due to external events (pandemics, natural disasters).</a:t>
            </a:r>
          </a:p>
          <a:p>
            <a:r>
              <a:rPr lang="en-US" dirty="0"/>
              <a:t>Partnerships with travel platforms are essential for market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AF7E-AE51-1ECC-EE67-5ACA398E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040" y="808056"/>
            <a:ext cx="6220495" cy="107722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CB01EC-97B5-36A4-D187-EE8C6643F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2618"/>
              </p:ext>
            </p:extLst>
          </p:nvPr>
        </p:nvGraphicFramePr>
        <p:xfrm>
          <a:off x="1004552" y="1416676"/>
          <a:ext cx="10148553" cy="533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1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C2A9-9092-5409-F572-8CDAA8BF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5" y="791864"/>
            <a:ext cx="7958331" cy="107722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8F6550-F9D9-807E-2A3F-3B633D28B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86120"/>
              </p:ext>
            </p:extLst>
          </p:nvPr>
        </p:nvGraphicFramePr>
        <p:xfrm>
          <a:off x="1571224" y="1869093"/>
          <a:ext cx="8998916" cy="418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28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BC93-EFD5-9A0E-D0AA-D1533C0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F17C5-1809-CA64-96C7-D853FBB4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A0E16-FFBC-B071-4833-C115A98B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4" b="347"/>
          <a:stretch/>
        </p:blipFill>
        <p:spPr>
          <a:xfrm>
            <a:off x="966305" y="1524001"/>
            <a:ext cx="10218161" cy="533128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70D1-91DF-720B-6B1C-17AF0B5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63826"/>
            <a:ext cx="4491357" cy="142145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Relational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</a:t>
            </a:r>
            <a:r>
              <a:rPr lang="en-US" dirty="0"/>
              <a:t> 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12CCD78-F269-29DB-DD00-C828DBF10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58958"/>
              </p:ext>
            </p:extLst>
          </p:nvPr>
        </p:nvGraphicFramePr>
        <p:xfrm>
          <a:off x="1139687" y="1336741"/>
          <a:ext cx="9430452" cy="535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2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482-F78B-E9E1-6F8C-C8CD2010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6" y="808056"/>
            <a:ext cx="7580243" cy="1060501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Highlights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2417-B36F-51C2-8106-519CDAC2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b="1" dirty="0"/>
              <a:t>Customer</a:t>
            </a:r>
            <a:r>
              <a:rPr lang="en-US" dirty="0"/>
              <a:t> can hold multiple </a:t>
            </a:r>
            <a:r>
              <a:rPr lang="en-US" b="1" dirty="0"/>
              <a:t>Policies</a:t>
            </a:r>
            <a:r>
              <a:rPr lang="en-US" dirty="0"/>
              <a:t>, file multiple </a:t>
            </a:r>
            <a:r>
              <a:rPr lang="en-US" b="1" dirty="0"/>
              <a:t>Claims</a:t>
            </a:r>
            <a:r>
              <a:rPr lang="en-US" dirty="0"/>
              <a:t>, and make multiple </a:t>
            </a:r>
            <a:r>
              <a:rPr lang="en-US" b="1" dirty="0"/>
              <a:t>Payments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Agents</a:t>
            </a:r>
            <a:r>
              <a:rPr lang="en-US" dirty="0"/>
              <a:t> sell policies (tracked via </a:t>
            </a:r>
            <a:r>
              <a:rPr lang="en-US" b="1" dirty="0" err="1"/>
              <a:t>Agent_Sales</a:t>
            </a:r>
            <a:r>
              <a:rPr lang="en-US" dirty="0"/>
              <a:t>) and may process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Policies</a:t>
            </a:r>
            <a:r>
              <a:rPr lang="en-US" dirty="0"/>
              <a:t> are linked to </a:t>
            </a:r>
            <a:r>
              <a:rPr lang="en-US" b="1" dirty="0"/>
              <a:t>Policy Types</a:t>
            </a:r>
            <a:r>
              <a:rPr lang="en-US" dirty="0"/>
              <a:t> and </a:t>
            </a:r>
            <a:r>
              <a:rPr lang="en-US" b="1" dirty="0"/>
              <a:t>Customers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Travel Platforms</a:t>
            </a:r>
            <a:r>
              <a:rPr lang="en-US" dirty="0"/>
              <a:t> connect through </a:t>
            </a:r>
            <a:r>
              <a:rPr lang="en-US" b="1" dirty="0"/>
              <a:t>Partnerships</a:t>
            </a:r>
            <a:r>
              <a:rPr lang="en-US" dirty="0"/>
              <a:t> to offer bundled services.</a:t>
            </a:r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102</TotalTime>
  <Words>590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Explore Secure Travel Insurance </vt:lpstr>
      <vt:lpstr>Background Information</vt:lpstr>
      <vt:lpstr>Business Problems </vt:lpstr>
      <vt:lpstr>Business Requirements</vt:lpstr>
      <vt:lpstr>EER Model Overview</vt:lpstr>
      <vt:lpstr>     EER MODEL DIAGRAM</vt:lpstr>
      <vt:lpstr>Relational Model </vt:lpstr>
      <vt:lpstr>Relationship Highlights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Ghosh</dc:creator>
  <cp:lastModifiedBy>Akash Ghosh</cp:lastModifiedBy>
  <cp:revision>3</cp:revision>
  <dcterms:created xsi:type="dcterms:W3CDTF">2025-04-12T02:49:43Z</dcterms:created>
  <dcterms:modified xsi:type="dcterms:W3CDTF">2025-04-17T02:41:49Z</dcterms:modified>
</cp:coreProperties>
</file>