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8" r:id="rId4"/>
    <p:sldId id="265" r:id="rId5"/>
    <p:sldId id="263" r:id="rId6"/>
    <p:sldId id="259" r:id="rId7"/>
    <p:sldId id="260" r:id="rId8"/>
    <p:sldId id="264" r:id="rId9"/>
    <p:sldId id="267" r:id="rId10"/>
    <p:sldId id="261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26F97-AFBE-4B4E-BBC5-44F79F66B9BE}" type="doc">
      <dgm:prSet loTypeId="urn:microsoft.com/office/officeart/2005/8/layout/gear1#1" loCatId="process" qsTypeId="urn:microsoft.com/office/officeart/2005/8/quickstyle/simple1#1" qsCatId="simple" csTypeId="urn:microsoft.com/office/officeart/2005/8/colors/colorful1#1" csCatId="colorful" phldr="1"/>
      <dgm:spPr/>
    </dgm:pt>
    <dgm:pt modelId="{9511CA8B-69BD-47E8-9700-73EA874BA15D}" type="pres">
      <dgm:prSet presAssocID="{32026F97-AFBE-4B4E-BBC5-44F79F66B9BE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7D543D3-59B1-4E76-B0DB-AD72FFFB822A}" type="presOf" srcId="{32026F97-AFBE-4B4E-BBC5-44F79F66B9BE}" destId="{9511CA8B-69BD-47E8-9700-73EA874BA15D}" srcOrd="0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13E2-90F7-4DF2-B7D1-51BC90D26742}" type="doc">
      <dgm:prSet loTypeId="urn:microsoft.com/office/officeart/2005/8/layout/funnel1" loCatId="process" qsTypeId="urn:microsoft.com/office/officeart/2005/8/quickstyle/simple1#2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C1DBCB-54D2-4A47-B998-6496C8B2D1EA}">
      <dgm:prSet phldrT="[Text]"/>
      <dgm:spPr/>
      <dgm:t>
        <a:bodyPr/>
        <a:lstStyle/>
        <a:p>
          <a:r>
            <a:rPr lang="en-US" dirty="0" smtClean="0"/>
            <a:t>Fetal heart images data</a:t>
          </a:r>
          <a:endParaRPr lang="en-US" dirty="0"/>
        </a:p>
      </dgm:t>
    </dgm:pt>
    <dgm:pt modelId="{485FBC51-642E-4E95-8998-586FF06E7704}" type="parTrans" cxnId="{0702572C-DEF2-4BAB-BC8D-7DD4EAD2FFFB}">
      <dgm:prSet/>
      <dgm:spPr/>
      <dgm:t>
        <a:bodyPr/>
        <a:lstStyle/>
        <a:p>
          <a:endParaRPr lang="en-US"/>
        </a:p>
      </dgm:t>
    </dgm:pt>
    <dgm:pt modelId="{E38A4A4E-E01B-4C9A-9D89-5E91961D42EE}" type="sibTrans" cxnId="{0702572C-DEF2-4BAB-BC8D-7DD4EAD2FFFB}">
      <dgm:prSet/>
      <dgm:spPr/>
      <dgm:t>
        <a:bodyPr/>
        <a:lstStyle/>
        <a:p>
          <a:endParaRPr lang="en-US"/>
        </a:p>
      </dgm:t>
    </dgm:pt>
    <dgm:pt modelId="{AC7B22F2-33B2-4EA0-9317-D30D0B2C14F8}">
      <dgm:prSet phldrT="[Text]"/>
      <dgm:spPr/>
      <dgm:t>
        <a:bodyPr/>
        <a:lstStyle/>
        <a:p>
          <a:endParaRPr/>
        </a:p>
      </dgm:t>
    </dgm:pt>
    <dgm:pt modelId="{D7276DF9-14D1-4F7D-858D-C3872ACD9C4F}" type="parTrans" cxnId="{762AD7E7-9181-4AE3-979D-5476A70C46B6}">
      <dgm:prSet/>
      <dgm:spPr/>
      <dgm:t>
        <a:bodyPr/>
        <a:lstStyle/>
        <a:p>
          <a:endParaRPr lang="en-US"/>
        </a:p>
      </dgm:t>
    </dgm:pt>
    <dgm:pt modelId="{A141940E-9D58-40E3-93AB-A367E0E64183}" type="sibTrans" cxnId="{762AD7E7-9181-4AE3-979D-5476A70C46B6}">
      <dgm:prSet/>
      <dgm:spPr/>
      <dgm:t>
        <a:bodyPr/>
        <a:lstStyle/>
        <a:p>
          <a:endParaRPr lang="en-US"/>
        </a:p>
      </dgm:t>
    </dgm:pt>
    <dgm:pt modelId="{5D488BEA-C18F-44EF-94B4-CD96F91B7073}">
      <dgm:prSet phldrT="[Text]"/>
      <dgm:spPr/>
      <dgm:t>
        <a:bodyPr/>
        <a:lstStyle/>
        <a:p>
          <a:r>
            <a:rPr lang="en-US" dirty="0" smtClean="0"/>
            <a:t>Fetal non-heart images data</a:t>
          </a:r>
          <a:endParaRPr lang="en-US" dirty="0"/>
        </a:p>
      </dgm:t>
    </dgm:pt>
    <dgm:pt modelId="{6E35D59D-CC49-494E-974E-119CD649D1E7}" type="sibTrans" cxnId="{BA2C8D86-4BE3-402D-BDF5-63588409A1E0}">
      <dgm:prSet/>
      <dgm:spPr/>
      <dgm:t>
        <a:bodyPr/>
        <a:lstStyle/>
        <a:p>
          <a:endParaRPr lang="en-US"/>
        </a:p>
      </dgm:t>
    </dgm:pt>
    <dgm:pt modelId="{D6577894-80D2-4AF8-8A99-87122E3C2EBA}" type="parTrans" cxnId="{BA2C8D86-4BE3-402D-BDF5-63588409A1E0}">
      <dgm:prSet/>
      <dgm:spPr/>
      <dgm:t>
        <a:bodyPr/>
        <a:lstStyle/>
        <a:p>
          <a:endParaRPr lang="en-US"/>
        </a:p>
      </dgm:t>
    </dgm:pt>
    <dgm:pt modelId="{93B2050F-22AB-44C1-A1F1-2B6E52C5102B}" type="pres">
      <dgm:prSet presAssocID="{299513E2-90F7-4DF2-B7D1-51BC90D267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470192-1504-4047-80B1-DBDD9990796F}" type="pres">
      <dgm:prSet presAssocID="{299513E2-90F7-4DF2-B7D1-51BC90D26742}" presName="ellipse" presStyleLbl="trBgShp" presStyleIdx="0" presStyleCnt="1"/>
      <dgm:spPr/>
    </dgm:pt>
    <dgm:pt modelId="{5F874C1E-C14D-4BE5-BBB5-4084B3B965BF}" type="pres">
      <dgm:prSet presAssocID="{299513E2-90F7-4DF2-B7D1-51BC90D26742}" presName="arrow1" presStyleLbl="fgShp" presStyleIdx="0" presStyleCnt="1"/>
      <dgm:spPr/>
    </dgm:pt>
    <dgm:pt modelId="{7FB4C5C8-25EE-40C0-9B2B-FE1F1EB65B77}" type="pres">
      <dgm:prSet presAssocID="{299513E2-90F7-4DF2-B7D1-51BC90D267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DF60B-D650-41EE-9008-9391B3B7AE02}" type="pres">
      <dgm:prSet presAssocID="{5D488BEA-C18F-44EF-94B4-CD96F91B7073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22FF4-184C-4190-80D0-240045600C15}" type="pres">
      <dgm:prSet presAssocID="{AC7B22F2-33B2-4EA0-9317-D30D0B2C14F8}" presName="item2" presStyleLbl="node1" presStyleIdx="1" presStyleCnt="2" custScaleX="137038" custScaleY="104289" custLinFactNeighborX="34996" custLinFactNeighborY="-24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A8BF7-A22E-4639-B44C-3E425CF9382A}" type="pres">
      <dgm:prSet presAssocID="{299513E2-90F7-4DF2-B7D1-51BC90D26742}" presName="funnel" presStyleLbl="trAlignAcc1" presStyleIdx="0" presStyleCnt="1"/>
      <dgm:spPr/>
    </dgm:pt>
  </dgm:ptLst>
  <dgm:cxnLst>
    <dgm:cxn modelId="{58AD1BAD-8D10-46B9-BC78-BE3A9D241483}" type="presOf" srcId="{5D488BEA-C18F-44EF-94B4-CD96F91B7073}" destId="{5E4DF60B-D650-41EE-9008-9391B3B7AE02}" srcOrd="0" destOrd="0" presId="urn:microsoft.com/office/officeart/2005/8/layout/funnel1"/>
    <dgm:cxn modelId="{762AD7E7-9181-4AE3-979D-5476A70C46B6}" srcId="{299513E2-90F7-4DF2-B7D1-51BC90D26742}" destId="{AC7B22F2-33B2-4EA0-9317-D30D0B2C14F8}" srcOrd="2" destOrd="0" parTransId="{D7276DF9-14D1-4F7D-858D-C3872ACD9C4F}" sibTransId="{A141940E-9D58-40E3-93AB-A367E0E64183}"/>
    <dgm:cxn modelId="{0702572C-DEF2-4BAB-BC8D-7DD4EAD2FFFB}" srcId="{299513E2-90F7-4DF2-B7D1-51BC90D26742}" destId="{C0C1DBCB-54D2-4A47-B998-6496C8B2D1EA}" srcOrd="0" destOrd="0" parTransId="{485FBC51-642E-4E95-8998-586FF06E7704}" sibTransId="{E38A4A4E-E01B-4C9A-9D89-5E91961D42EE}"/>
    <dgm:cxn modelId="{F1E1F960-2C9C-4B29-8E0A-49CD482A809B}" type="presOf" srcId="{299513E2-90F7-4DF2-B7D1-51BC90D26742}" destId="{93B2050F-22AB-44C1-A1F1-2B6E52C5102B}" srcOrd="0" destOrd="0" presId="urn:microsoft.com/office/officeart/2005/8/layout/funnel1"/>
    <dgm:cxn modelId="{84B72A0F-A756-4C95-9818-993C9FBF239A}" type="presOf" srcId="{AC7B22F2-33B2-4EA0-9317-D30D0B2C14F8}" destId="{7FB4C5C8-25EE-40C0-9B2B-FE1F1EB65B77}" srcOrd="0" destOrd="0" presId="urn:microsoft.com/office/officeart/2005/8/layout/funnel1"/>
    <dgm:cxn modelId="{BA2C8D86-4BE3-402D-BDF5-63588409A1E0}" srcId="{299513E2-90F7-4DF2-B7D1-51BC90D26742}" destId="{5D488BEA-C18F-44EF-94B4-CD96F91B7073}" srcOrd="1" destOrd="0" parTransId="{D6577894-80D2-4AF8-8A99-87122E3C2EBA}" sibTransId="{6E35D59D-CC49-494E-974E-119CD649D1E7}"/>
    <dgm:cxn modelId="{1D7A3140-C955-4801-B23C-DE556D6DFA0A}" type="presOf" srcId="{C0C1DBCB-54D2-4A47-B998-6496C8B2D1EA}" destId="{71122FF4-184C-4190-80D0-240045600C15}" srcOrd="0" destOrd="0" presId="urn:microsoft.com/office/officeart/2005/8/layout/funnel1"/>
    <dgm:cxn modelId="{3904C122-AB21-45BD-B0CA-477D2534F22D}" type="presParOf" srcId="{93B2050F-22AB-44C1-A1F1-2B6E52C5102B}" destId="{16470192-1504-4047-80B1-DBDD9990796F}" srcOrd="0" destOrd="0" presId="urn:microsoft.com/office/officeart/2005/8/layout/funnel1"/>
    <dgm:cxn modelId="{A29FC527-2795-4926-AB8D-CF1E7773E4FD}" type="presParOf" srcId="{93B2050F-22AB-44C1-A1F1-2B6E52C5102B}" destId="{5F874C1E-C14D-4BE5-BBB5-4084B3B965BF}" srcOrd="1" destOrd="0" presId="urn:microsoft.com/office/officeart/2005/8/layout/funnel1"/>
    <dgm:cxn modelId="{79433C31-0F9A-4E97-9E19-5CAB25A52E2F}" type="presParOf" srcId="{93B2050F-22AB-44C1-A1F1-2B6E52C5102B}" destId="{7FB4C5C8-25EE-40C0-9B2B-FE1F1EB65B77}" srcOrd="2" destOrd="0" presId="urn:microsoft.com/office/officeart/2005/8/layout/funnel1"/>
    <dgm:cxn modelId="{25115E99-0C1D-4FDD-B885-12F985280974}" type="presParOf" srcId="{93B2050F-22AB-44C1-A1F1-2B6E52C5102B}" destId="{5E4DF60B-D650-41EE-9008-9391B3B7AE02}" srcOrd="3" destOrd="0" presId="urn:microsoft.com/office/officeart/2005/8/layout/funnel1"/>
    <dgm:cxn modelId="{9AA009F4-8963-40C4-9CA4-25509E062500}" type="presParOf" srcId="{93B2050F-22AB-44C1-A1F1-2B6E52C5102B}" destId="{71122FF4-184C-4190-80D0-240045600C15}" srcOrd="4" destOrd="0" presId="urn:microsoft.com/office/officeart/2005/8/layout/funnel1"/>
    <dgm:cxn modelId="{B9C5D13A-F72B-4132-8058-FD3F5C9CA62A}" type="presParOf" srcId="{93B2050F-22AB-44C1-A1F1-2B6E52C5102B}" destId="{F1FA8BF7-A22E-4639-B44C-3E425CF9382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4B80F-1042-42AA-8FFB-9D95BEA93F2F}" type="doc">
      <dgm:prSet loTypeId="urn:microsoft.com/office/officeart/2005/8/layout/vList5" loCatId="list" qsTypeId="urn:microsoft.com/office/officeart/2005/8/quickstyle/simple1#3" qsCatId="simple" csTypeId="urn:microsoft.com/office/officeart/2005/8/colors/accent6_2#1" csCatId="accent6" phldr="1"/>
      <dgm:spPr/>
      <dgm:t>
        <a:bodyPr/>
        <a:lstStyle/>
        <a:p>
          <a:endParaRPr lang="en-US"/>
        </a:p>
      </dgm:t>
    </dgm:pt>
    <dgm:pt modelId="{4C86FF44-D12D-41B1-B75F-F78B3BFAAD4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1F7BB7C-82E8-40BF-9FD4-B318DAA5DDB5}" type="parTrans" cxnId="{48693496-F7C5-46EE-B255-DAC7F7E79446}">
      <dgm:prSet/>
      <dgm:spPr/>
      <dgm:t>
        <a:bodyPr/>
        <a:lstStyle/>
        <a:p>
          <a:endParaRPr lang="en-US"/>
        </a:p>
      </dgm:t>
    </dgm:pt>
    <dgm:pt modelId="{0B8071A2-E256-46EE-B5AF-68D01C9E660F}" type="sibTrans" cxnId="{48693496-F7C5-46EE-B255-DAC7F7E79446}">
      <dgm:prSet/>
      <dgm:spPr/>
      <dgm:t>
        <a:bodyPr/>
        <a:lstStyle/>
        <a:p>
          <a:endParaRPr lang="en-US"/>
        </a:p>
      </dgm:t>
    </dgm:pt>
    <dgm:pt modelId="{BDF2593B-4858-489B-8E6E-07DFE92E4B8A}">
      <dgm:prSet phldrT="[Text]" custT="1"/>
      <dgm:spPr/>
      <dgm:t>
        <a:bodyPr/>
        <a:lstStyle/>
        <a:p>
          <a:r>
            <a:rPr lang="en-US" sz="1200" dirty="0" smtClean="0"/>
            <a:t>Data Cleaning</a:t>
          </a:r>
          <a:endParaRPr lang="en-US" sz="1200" dirty="0"/>
        </a:p>
      </dgm:t>
    </dgm:pt>
    <dgm:pt modelId="{D0C8B8DD-471B-44F9-A264-CA038B151AAB}" type="parTrans" cxnId="{D85DD4D6-EF73-490D-B942-986EFE82C4E9}">
      <dgm:prSet/>
      <dgm:spPr/>
      <dgm:t>
        <a:bodyPr/>
        <a:lstStyle/>
        <a:p>
          <a:endParaRPr lang="en-US"/>
        </a:p>
      </dgm:t>
    </dgm:pt>
    <dgm:pt modelId="{B7D09090-48D8-4573-92D9-00405E31959A}" type="sibTrans" cxnId="{D85DD4D6-EF73-490D-B942-986EFE82C4E9}">
      <dgm:prSet/>
      <dgm:spPr/>
      <dgm:t>
        <a:bodyPr/>
        <a:lstStyle/>
        <a:p>
          <a:endParaRPr lang="en-US"/>
        </a:p>
      </dgm:t>
    </dgm:pt>
    <dgm:pt modelId="{EFD2B802-363D-4D95-AD6B-A077F2B665B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66B8C6C-FB75-4822-BEC8-329680FEAB23}" type="parTrans" cxnId="{0F5CCE50-F657-497E-9226-CCD2315C7F3D}">
      <dgm:prSet/>
      <dgm:spPr/>
      <dgm:t>
        <a:bodyPr/>
        <a:lstStyle/>
        <a:p>
          <a:endParaRPr lang="en-US"/>
        </a:p>
      </dgm:t>
    </dgm:pt>
    <dgm:pt modelId="{89AC44AB-980F-4714-B6ED-30B3FECA0614}" type="sibTrans" cxnId="{0F5CCE50-F657-497E-9226-CCD2315C7F3D}">
      <dgm:prSet/>
      <dgm:spPr/>
      <dgm:t>
        <a:bodyPr/>
        <a:lstStyle/>
        <a:p>
          <a:endParaRPr lang="en-US"/>
        </a:p>
      </dgm:t>
    </dgm:pt>
    <dgm:pt modelId="{16CF8E58-9C31-4B73-80BA-6D358BDECC84}">
      <dgm:prSet phldrT="[Text]" custT="1"/>
      <dgm:spPr/>
      <dgm:t>
        <a:bodyPr/>
        <a:lstStyle/>
        <a:p>
          <a:r>
            <a:rPr lang="en-US" sz="1200" dirty="0" smtClean="0"/>
            <a:t>Algorithm  selection</a:t>
          </a:r>
          <a:endParaRPr lang="en-US" sz="1200" dirty="0"/>
        </a:p>
      </dgm:t>
    </dgm:pt>
    <dgm:pt modelId="{56DFA152-5100-4DB6-B32F-9A63FE88D8C0}" type="parTrans" cxnId="{3B292EE1-C51D-4174-9548-511CA9D16869}">
      <dgm:prSet/>
      <dgm:spPr/>
      <dgm:t>
        <a:bodyPr/>
        <a:lstStyle/>
        <a:p>
          <a:endParaRPr lang="en-US"/>
        </a:p>
      </dgm:t>
    </dgm:pt>
    <dgm:pt modelId="{C2A8B839-2105-494C-AA7A-E427A2E8BAFE}" type="sibTrans" cxnId="{3B292EE1-C51D-4174-9548-511CA9D16869}">
      <dgm:prSet/>
      <dgm:spPr/>
      <dgm:t>
        <a:bodyPr/>
        <a:lstStyle/>
        <a:p>
          <a:endParaRPr lang="en-US"/>
        </a:p>
      </dgm:t>
    </dgm:pt>
    <dgm:pt modelId="{7945E674-1F62-4393-9E9B-B8724F4D96FF}">
      <dgm:prSet phldrT="[Text]" custT="1"/>
      <dgm:spPr/>
      <dgm:t>
        <a:bodyPr/>
        <a:lstStyle/>
        <a:p>
          <a:r>
            <a:rPr lang="en-US" sz="1200" dirty="0" smtClean="0"/>
            <a:t>Hyper parameter tuning</a:t>
          </a:r>
          <a:endParaRPr lang="en-US" sz="1200" dirty="0"/>
        </a:p>
      </dgm:t>
    </dgm:pt>
    <dgm:pt modelId="{14E8C2E6-94BD-4690-8EF1-2657AB6BD56F}" type="parTrans" cxnId="{9B9531DB-9E44-4A94-9A13-1704C20D7914}">
      <dgm:prSet/>
      <dgm:spPr/>
      <dgm:t>
        <a:bodyPr/>
        <a:lstStyle/>
        <a:p>
          <a:endParaRPr lang="en-US"/>
        </a:p>
      </dgm:t>
    </dgm:pt>
    <dgm:pt modelId="{40068B0C-35CE-4DDC-9A62-F348C4DCBEAA}" type="sibTrans" cxnId="{9B9531DB-9E44-4A94-9A13-1704C20D7914}">
      <dgm:prSet/>
      <dgm:spPr/>
      <dgm:t>
        <a:bodyPr/>
        <a:lstStyle/>
        <a:p>
          <a:endParaRPr lang="en-US"/>
        </a:p>
      </dgm:t>
    </dgm:pt>
    <dgm:pt modelId="{3AE5070B-9E50-4B9A-8C12-286AAB73324D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67571BA-AF08-46C5-BB03-70B4660320F0}" type="parTrans" cxnId="{58E0279F-B7AF-45D5-A7F6-4A5A99CA666D}">
      <dgm:prSet/>
      <dgm:spPr/>
      <dgm:t>
        <a:bodyPr/>
        <a:lstStyle/>
        <a:p>
          <a:endParaRPr lang="en-US"/>
        </a:p>
      </dgm:t>
    </dgm:pt>
    <dgm:pt modelId="{ED967B00-F6B7-436C-BE45-082823532209}" type="sibTrans" cxnId="{58E0279F-B7AF-45D5-A7F6-4A5A99CA666D}">
      <dgm:prSet/>
      <dgm:spPr/>
      <dgm:t>
        <a:bodyPr/>
        <a:lstStyle/>
        <a:p>
          <a:endParaRPr lang="en-US"/>
        </a:p>
      </dgm:t>
    </dgm:pt>
    <dgm:pt modelId="{288BCEFA-7AFE-4FA3-8721-32C89013F438}">
      <dgm:prSet phldrT="[Text]" custT="1"/>
      <dgm:spPr/>
      <dgm:t>
        <a:bodyPr/>
        <a:lstStyle/>
        <a:p>
          <a:r>
            <a:rPr lang="en-US" sz="1200" dirty="0" smtClean="0"/>
            <a:t>Validation Graphs</a:t>
          </a:r>
          <a:endParaRPr lang="en-US" sz="1200" dirty="0"/>
        </a:p>
      </dgm:t>
    </dgm:pt>
    <dgm:pt modelId="{FC3334AB-942B-4EFE-A6B4-21C23F302C29}" type="parTrans" cxnId="{C6EFA414-2E09-4AFE-9F65-7026DC60F884}">
      <dgm:prSet/>
      <dgm:spPr/>
      <dgm:t>
        <a:bodyPr/>
        <a:lstStyle/>
        <a:p>
          <a:endParaRPr lang="en-US"/>
        </a:p>
      </dgm:t>
    </dgm:pt>
    <dgm:pt modelId="{B0985EAF-568F-4FB3-B9F6-3FACF27E230B}" type="sibTrans" cxnId="{C6EFA414-2E09-4AFE-9F65-7026DC60F884}">
      <dgm:prSet/>
      <dgm:spPr/>
      <dgm:t>
        <a:bodyPr/>
        <a:lstStyle/>
        <a:p>
          <a:endParaRPr lang="en-US"/>
        </a:p>
      </dgm:t>
    </dgm:pt>
    <dgm:pt modelId="{C201A3EC-D9F2-4BD0-80D1-85EF62026FB5}">
      <dgm:prSet phldrT="[Text]" custT="1"/>
      <dgm:spPr/>
      <dgm:t>
        <a:bodyPr/>
        <a:lstStyle/>
        <a:p>
          <a:endParaRPr lang="en-US" sz="1200" dirty="0"/>
        </a:p>
      </dgm:t>
    </dgm:pt>
    <dgm:pt modelId="{4C87D742-EE17-47AC-BA19-A366F9ED257D}" type="parTrans" cxnId="{E491CD62-6950-4E15-8604-7B3FBEC79831}">
      <dgm:prSet/>
      <dgm:spPr/>
      <dgm:t>
        <a:bodyPr/>
        <a:lstStyle/>
        <a:p>
          <a:endParaRPr lang="en-US"/>
        </a:p>
      </dgm:t>
    </dgm:pt>
    <dgm:pt modelId="{BB55CB94-8334-41CC-B004-B583F121E3B4}" type="sibTrans" cxnId="{E491CD62-6950-4E15-8604-7B3FBEC79831}">
      <dgm:prSet/>
      <dgm:spPr/>
      <dgm:t>
        <a:bodyPr/>
        <a:lstStyle/>
        <a:p>
          <a:endParaRPr lang="en-US"/>
        </a:p>
      </dgm:t>
    </dgm:pt>
    <dgm:pt modelId="{F8AC95A9-CEDF-4943-8CCC-E132F6982905}">
      <dgm:prSet phldrT="[Text]" custT="1"/>
      <dgm:spPr/>
      <dgm:t>
        <a:bodyPr/>
        <a:lstStyle/>
        <a:p>
          <a:r>
            <a:rPr lang="en-US" sz="1200" dirty="0"/>
            <a:t>Training iterations</a:t>
          </a:r>
        </a:p>
      </dgm:t>
    </dgm:pt>
    <dgm:pt modelId="{67ABF12E-BD65-4728-8F08-667C2139D45F}" type="parTrans" cxnId="{E226D184-CC77-49D6-A025-F5D3DED38B38}">
      <dgm:prSet/>
      <dgm:spPr/>
      <dgm:t>
        <a:bodyPr/>
        <a:lstStyle/>
        <a:p>
          <a:endParaRPr lang="en-US"/>
        </a:p>
      </dgm:t>
    </dgm:pt>
    <dgm:pt modelId="{73A31FE0-1367-4463-8D99-27554EAEC0D0}" type="sibTrans" cxnId="{E226D184-CC77-49D6-A025-F5D3DED38B38}">
      <dgm:prSet/>
      <dgm:spPr/>
      <dgm:t>
        <a:bodyPr/>
        <a:lstStyle/>
        <a:p>
          <a:endParaRPr lang="en-US"/>
        </a:p>
      </dgm:t>
    </dgm:pt>
    <dgm:pt modelId="{5DF818E7-9B6D-4798-A5BC-831EEE92E36E}">
      <dgm:prSet phldrT="[Text]" custT="1"/>
      <dgm:spPr/>
      <dgm:t>
        <a:bodyPr/>
        <a:lstStyle/>
        <a:p>
          <a:endParaRPr lang="en-US" sz="1200" dirty="0"/>
        </a:p>
      </dgm:t>
    </dgm:pt>
    <dgm:pt modelId="{E6C119BC-5FDE-4F98-B854-2CDDDCB4FD2C}" type="sibTrans" cxnId="{75A562BA-4322-4069-8AA8-B197883D6BCF}">
      <dgm:prSet/>
      <dgm:spPr/>
      <dgm:t>
        <a:bodyPr/>
        <a:lstStyle/>
        <a:p>
          <a:endParaRPr lang="en-US"/>
        </a:p>
      </dgm:t>
    </dgm:pt>
    <dgm:pt modelId="{5EAF1DE3-12EB-4983-9355-1EA0FBF74173}" type="parTrans" cxnId="{75A562BA-4322-4069-8AA8-B197883D6BCF}">
      <dgm:prSet/>
      <dgm:spPr/>
      <dgm:t>
        <a:bodyPr/>
        <a:lstStyle/>
        <a:p>
          <a:endParaRPr lang="en-US"/>
        </a:p>
      </dgm:t>
    </dgm:pt>
    <dgm:pt modelId="{C51CCDD0-8FB5-49D7-9AAF-38297E59D414}">
      <dgm:prSet phldrT="[Text]" custT="1"/>
      <dgm:spPr/>
      <dgm:t>
        <a:bodyPr/>
        <a:lstStyle/>
        <a:p>
          <a:r>
            <a:rPr lang="en-US" sz="1200" dirty="0" smtClean="0"/>
            <a:t>Normalization</a:t>
          </a:r>
          <a:endParaRPr lang="en-US" sz="1200" dirty="0"/>
        </a:p>
      </dgm:t>
    </dgm:pt>
    <dgm:pt modelId="{C04A2076-DB0D-45EB-AA18-080CC34C4663}" type="parTrans" cxnId="{A4A81ECC-4337-4F6A-A974-437E83F9A58A}">
      <dgm:prSet/>
      <dgm:spPr/>
      <dgm:t>
        <a:bodyPr/>
        <a:lstStyle/>
        <a:p>
          <a:endParaRPr lang="en-US"/>
        </a:p>
      </dgm:t>
    </dgm:pt>
    <dgm:pt modelId="{9174CED9-01F2-47BB-939F-28085C6946B2}" type="sibTrans" cxnId="{A4A81ECC-4337-4F6A-A974-437E83F9A58A}">
      <dgm:prSet/>
      <dgm:spPr/>
      <dgm:t>
        <a:bodyPr/>
        <a:lstStyle/>
        <a:p>
          <a:endParaRPr lang="en-US"/>
        </a:p>
      </dgm:t>
    </dgm:pt>
    <dgm:pt modelId="{EAE8C1EF-F528-4347-91B9-699C4CDD2585}">
      <dgm:prSet phldrT="[Text]" custT="1"/>
      <dgm:spPr/>
      <dgm:t>
        <a:bodyPr/>
        <a:lstStyle/>
        <a:p>
          <a:r>
            <a:rPr lang="en-US" sz="1200" dirty="0" smtClean="0"/>
            <a:t>Regularization</a:t>
          </a:r>
          <a:endParaRPr lang="en-US" sz="1200" dirty="0"/>
        </a:p>
      </dgm:t>
    </dgm:pt>
    <dgm:pt modelId="{E4FDF0FE-0F9B-4471-A596-0366CE9453B9}" type="parTrans" cxnId="{C1AAF367-9870-4770-AA14-C4AE06463501}">
      <dgm:prSet/>
      <dgm:spPr/>
      <dgm:t>
        <a:bodyPr/>
        <a:lstStyle/>
        <a:p>
          <a:endParaRPr lang="en-US"/>
        </a:p>
      </dgm:t>
    </dgm:pt>
    <dgm:pt modelId="{40EBA7A7-C0E3-46CA-9426-E3A25802902A}" type="sibTrans" cxnId="{C1AAF367-9870-4770-AA14-C4AE06463501}">
      <dgm:prSet/>
      <dgm:spPr/>
      <dgm:t>
        <a:bodyPr/>
        <a:lstStyle/>
        <a:p>
          <a:endParaRPr lang="en-US"/>
        </a:p>
      </dgm:t>
    </dgm:pt>
    <dgm:pt modelId="{2B5A46EC-5AAC-40CD-9A90-ACCD0DCDFBFC}" type="pres">
      <dgm:prSet presAssocID="{33B4B80F-1042-42AA-8FFB-9D95BEA93F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82AF19-EE96-4062-9E9D-3A80A1F86004}" type="pres">
      <dgm:prSet presAssocID="{4C86FF44-D12D-41B1-B75F-F78B3BFAAD4D}" presName="linNode" presStyleCnt="0"/>
      <dgm:spPr/>
    </dgm:pt>
    <dgm:pt modelId="{38FE3ABF-32DB-44B3-9A3C-FDFEDF84E5EA}" type="pres">
      <dgm:prSet presAssocID="{4C86FF44-D12D-41B1-B75F-F78B3BFAAD4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A8F9E-B868-4200-B2FE-57BBB969ADD8}" type="pres">
      <dgm:prSet presAssocID="{4C86FF44-D12D-41B1-B75F-F78B3BFAAD4D}" presName="descendantText" presStyleLbl="alignAccFollowNode1" presStyleIdx="0" presStyleCnt="3" custScaleY="136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E05A7-9139-48F1-97A5-5E6C7AD3A496}" type="pres">
      <dgm:prSet presAssocID="{0B8071A2-E256-46EE-B5AF-68D01C9E660F}" presName="sp" presStyleCnt="0"/>
      <dgm:spPr/>
    </dgm:pt>
    <dgm:pt modelId="{7CD4F8BF-5AFE-4D01-93F2-050DD8193729}" type="pres">
      <dgm:prSet presAssocID="{EFD2B802-363D-4D95-AD6B-A077F2B665B1}" presName="linNode" presStyleCnt="0"/>
      <dgm:spPr/>
    </dgm:pt>
    <dgm:pt modelId="{F4F5DB61-9009-44A8-9FE0-33F02FF07D99}" type="pres">
      <dgm:prSet presAssocID="{EFD2B802-363D-4D95-AD6B-A077F2B665B1}" presName="parentText" presStyleLbl="node1" presStyleIdx="1" presStyleCnt="3" custScaleY="1574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2F1D3-3BBB-40EB-9CB7-E4BE466D2B6A}" type="pres">
      <dgm:prSet presAssocID="{EFD2B802-363D-4D95-AD6B-A077F2B665B1}" presName="descendantText" presStyleLbl="alignAccFollowNode1" presStyleIdx="1" presStyleCnt="3" custScaleY="146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BDEBF-AED2-4923-B28A-CF09951AF072}" type="pres">
      <dgm:prSet presAssocID="{89AC44AB-980F-4714-B6ED-30B3FECA0614}" presName="sp" presStyleCnt="0"/>
      <dgm:spPr/>
    </dgm:pt>
    <dgm:pt modelId="{4CD420DC-B16C-4E35-9CAB-F933C3E00459}" type="pres">
      <dgm:prSet presAssocID="{3AE5070B-9E50-4B9A-8C12-286AAB73324D}" presName="linNode" presStyleCnt="0"/>
      <dgm:spPr/>
    </dgm:pt>
    <dgm:pt modelId="{099F112D-AE0C-4C36-BF60-A85F320040F9}" type="pres">
      <dgm:prSet presAssocID="{3AE5070B-9E50-4B9A-8C12-286AAB73324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1D25-89E5-4E17-ADD3-DA37DF0B2BF6}" type="pres">
      <dgm:prSet presAssocID="{3AE5070B-9E50-4B9A-8C12-286AAB73324D}" presName="descendantText" presStyleLbl="alignAccFollowNode1" presStyleIdx="2" presStyleCnt="3" custLinFactNeighborY="2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1CD62-6950-4E15-8604-7B3FBEC79831}" srcId="{3AE5070B-9E50-4B9A-8C12-286AAB73324D}" destId="{C201A3EC-D9F2-4BD0-80D1-85EF62026FB5}" srcOrd="2" destOrd="0" parTransId="{4C87D742-EE17-47AC-BA19-A366F9ED257D}" sibTransId="{BB55CB94-8334-41CC-B004-B583F121E3B4}"/>
    <dgm:cxn modelId="{A4A81ECC-4337-4F6A-A974-437E83F9A58A}" srcId="{4C86FF44-D12D-41B1-B75F-F78B3BFAAD4D}" destId="{C51CCDD0-8FB5-49D7-9AAF-38297E59D414}" srcOrd="1" destOrd="0" parTransId="{C04A2076-DB0D-45EB-AA18-080CC34C4663}" sibTransId="{9174CED9-01F2-47BB-939F-28085C6946B2}"/>
    <dgm:cxn modelId="{D85DD4D6-EF73-490D-B942-986EFE82C4E9}" srcId="{4C86FF44-D12D-41B1-B75F-F78B3BFAAD4D}" destId="{BDF2593B-4858-489B-8E6E-07DFE92E4B8A}" srcOrd="0" destOrd="0" parTransId="{D0C8B8DD-471B-44F9-A264-CA038B151AAB}" sibTransId="{B7D09090-48D8-4573-92D9-00405E31959A}"/>
    <dgm:cxn modelId="{6DBA1570-6316-4E05-834F-C302517E3E91}" type="presOf" srcId="{16CF8E58-9C31-4B73-80BA-6D358BDECC84}" destId="{F042F1D3-3BBB-40EB-9CB7-E4BE466D2B6A}" srcOrd="0" destOrd="0" presId="urn:microsoft.com/office/officeart/2005/8/layout/vList5"/>
    <dgm:cxn modelId="{E226D184-CC77-49D6-A025-F5D3DED38B38}" srcId="{EFD2B802-363D-4D95-AD6B-A077F2B665B1}" destId="{F8AC95A9-CEDF-4943-8CCC-E132F6982905}" srcOrd="2" destOrd="0" parTransId="{67ABF12E-BD65-4728-8F08-667C2139D45F}" sibTransId="{73A31FE0-1367-4463-8D99-27554EAEC0D0}"/>
    <dgm:cxn modelId="{58E0279F-B7AF-45D5-A7F6-4A5A99CA666D}" srcId="{33B4B80F-1042-42AA-8FFB-9D95BEA93F2F}" destId="{3AE5070B-9E50-4B9A-8C12-286AAB73324D}" srcOrd="2" destOrd="0" parTransId="{267571BA-AF08-46C5-BB03-70B4660320F0}" sibTransId="{ED967B00-F6B7-436C-BE45-082823532209}"/>
    <dgm:cxn modelId="{41AD38A9-A102-48D1-B6A7-FEBF5266FDDB}" type="presOf" srcId="{288BCEFA-7AFE-4FA3-8721-32C89013F438}" destId="{6D441D25-89E5-4E17-ADD3-DA37DF0B2BF6}" srcOrd="0" destOrd="1" presId="urn:microsoft.com/office/officeart/2005/8/layout/vList5"/>
    <dgm:cxn modelId="{B2FABDC5-02C7-40BC-8683-409FB1E7E7C0}" type="presOf" srcId="{EFD2B802-363D-4D95-AD6B-A077F2B665B1}" destId="{F4F5DB61-9009-44A8-9FE0-33F02FF07D99}" srcOrd="0" destOrd="0" presId="urn:microsoft.com/office/officeart/2005/8/layout/vList5"/>
    <dgm:cxn modelId="{FFBBE3FE-E823-4865-B570-8E4E033F0F1A}" type="presOf" srcId="{F8AC95A9-CEDF-4943-8CCC-E132F6982905}" destId="{F042F1D3-3BBB-40EB-9CB7-E4BE466D2B6A}" srcOrd="0" destOrd="2" presId="urn:microsoft.com/office/officeart/2005/8/layout/vList5"/>
    <dgm:cxn modelId="{9B9531DB-9E44-4A94-9A13-1704C20D7914}" srcId="{EFD2B802-363D-4D95-AD6B-A077F2B665B1}" destId="{7945E674-1F62-4393-9E9B-B8724F4D96FF}" srcOrd="1" destOrd="0" parTransId="{14E8C2E6-94BD-4690-8EF1-2657AB6BD56F}" sibTransId="{40068B0C-35CE-4DDC-9A62-F348C4DCBEAA}"/>
    <dgm:cxn modelId="{D304E5B2-D4E7-42A6-A89B-2A1FF5BBF95C}" type="presOf" srcId="{3AE5070B-9E50-4B9A-8C12-286AAB73324D}" destId="{099F112D-AE0C-4C36-BF60-A85F320040F9}" srcOrd="0" destOrd="0" presId="urn:microsoft.com/office/officeart/2005/8/layout/vList5"/>
    <dgm:cxn modelId="{549AC767-B104-4AC8-A997-8459155D79A5}" type="presOf" srcId="{EAE8C1EF-F528-4347-91B9-699C4CDD2585}" destId="{A3FA8F9E-B868-4200-B2FE-57BBB969ADD8}" srcOrd="0" destOrd="2" presId="urn:microsoft.com/office/officeart/2005/8/layout/vList5"/>
    <dgm:cxn modelId="{0F5CCE50-F657-497E-9226-CCD2315C7F3D}" srcId="{33B4B80F-1042-42AA-8FFB-9D95BEA93F2F}" destId="{EFD2B802-363D-4D95-AD6B-A077F2B665B1}" srcOrd="1" destOrd="0" parTransId="{A66B8C6C-FB75-4822-BEC8-329680FEAB23}" sibTransId="{89AC44AB-980F-4714-B6ED-30B3FECA0614}"/>
    <dgm:cxn modelId="{12234FED-DA83-4992-AF34-DD46BC322D6A}" type="presOf" srcId="{C201A3EC-D9F2-4BD0-80D1-85EF62026FB5}" destId="{6D441D25-89E5-4E17-ADD3-DA37DF0B2BF6}" srcOrd="0" destOrd="2" presId="urn:microsoft.com/office/officeart/2005/8/layout/vList5"/>
    <dgm:cxn modelId="{75A562BA-4322-4069-8AA8-B197883D6BCF}" srcId="{3AE5070B-9E50-4B9A-8C12-286AAB73324D}" destId="{5DF818E7-9B6D-4798-A5BC-831EEE92E36E}" srcOrd="0" destOrd="0" parTransId="{5EAF1DE3-12EB-4983-9355-1EA0FBF74173}" sibTransId="{E6C119BC-5FDE-4F98-B854-2CDDDCB4FD2C}"/>
    <dgm:cxn modelId="{48693496-F7C5-46EE-B255-DAC7F7E79446}" srcId="{33B4B80F-1042-42AA-8FFB-9D95BEA93F2F}" destId="{4C86FF44-D12D-41B1-B75F-F78B3BFAAD4D}" srcOrd="0" destOrd="0" parTransId="{31F7BB7C-82E8-40BF-9FD4-B318DAA5DDB5}" sibTransId="{0B8071A2-E256-46EE-B5AF-68D01C9E660F}"/>
    <dgm:cxn modelId="{C6EFA414-2E09-4AFE-9F65-7026DC60F884}" srcId="{3AE5070B-9E50-4B9A-8C12-286AAB73324D}" destId="{288BCEFA-7AFE-4FA3-8721-32C89013F438}" srcOrd="1" destOrd="0" parTransId="{FC3334AB-942B-4EFE-A6B4-21C23F302C29}" sibTransId="{B0985EAF-568F-4FB3-B9F6-3FACF27E230B}"/>
    <dgm:cxn modelId="{A6E29AFC-1B62-4F97-BB86-128017F59EFE}" type="presOf" srcId="{5DF818E7-9B6D-4798-A5BC-831EEE92E36E}" destId="{6D441D25-89E5-4E17-ADD3-DA37DF0B2BF6}" srcOrd="0" destOrd="0" presId="urn:microsoft.com/office/officeart/2005/8/layout/vList5"/>
    <dgm:cxn modelId="{3B292EE1-C51D-4174-9548-511CA9D16869}" srcId="{EFD2B802-363D-4D95-AD6B-A077F2B665B1}" destId="{16CF8E58-9C31-4B73-80BA-6D358BDECC84}" srcOrd="0" destOrd="0" parTransId="{56DFA152-5100-4DB6-B32F-9A63FE88D8C0}" sibTransId="{C2A8B839-2105-494C-AA7A-E427A2E8BAFE}"/>
    <dgm:cxn modelId="{C1AAF367-9870-4770-AA14-C4AE06463501}" srcId="{4C86FF44-D12D-41B1-B75F-F78B3BFAAD4D}" destId="{EAE8C1EF-F528-4347-91B9-699C4CDD2585}" srcOrd="2" destOrd="0" parTransId="{E4FDF0FE-0F9B-4471-A596-0366CE9453B9}" sibTransId="{40EBA7A7-C0E3-46CA-9426-E3A25802902A}"/>
    <dgm:cxn modelId="{7418CCFD-FDFE-4F4A-BCE6-88DEE2EFF77C}" type="presOf" srcId="{7945E674-1F62-4393-9E9B-B8724F4D96FF}" destId="{F042F1D3-3BBB-40EB-9CB7-E4BE466D2B6A}" srcOrd="0" destOrd="1" presId="urn:microsoft.com/office/officeart/2005/8/layout/vList5"/>
    <dgm:cxn modelId="{DCB24486-678E-4AFE-AA4B-2C41806BCD8C}" type="presOf" srcId="{C51CCDD0-8FB5-49D7-9AAF-38297E59D414}" destId="{A3FA8F9E-B868-4200-B2FE-57BBB969ADD8}" srcOrd="0" destOrd="1" presId="urn:microsoft.com/office/officeart/2005/8/layout/vList5"/>
    <dgm:cxn modelId="{C161F90D-2C7C-438D-AE04-D28A12347806}" type="presOf" srcId="{33B4B80F-1042-42AA-8FFB-9D95BEA93F2F}" destId="{2B5A46EC-5AAC-40CD-9A90-ACCD0DCDFBFC}" srcOrd="0" destOrd="0" presId="urn:microsoft.com/office/officeart/2005/8/layout/vList5"/>
    <dgm:cxn modelId="{D67B55C1-8520-45B9-80F7-E5E1C0BB6408}" type="presOf" srcId="{BDF2593B-4858-489B-8E6E-07DFE92E4B8A}" destId="{A3FA8F9E-B868-4200-B2FE-57BBB969ADD8}" srcOrd="0" destOrd="0" presId="urn:microsoft.com/office/officeart/2005/8/layout/vList5"/>
    <dgm:cxn modelId="{92474FE4-4345-4175-AC17-8BC04F1342B6}" type="presOf" srcId="{4C86FF44-D12D-41B1-B75F-F78B3BFAAD4D}" destId="{38FE3ABF-32DB-44B3-9A3C-FDFEDF84E5EA}" srcOrd="0" destOrd="0" presId="urn:microsoft.com/office/officeart/2005/8/layout/vList5"/>
    <dgm:cxn modelId="{198EA60D-D29E-42C8-92D4-939F049C8633}" type="presParOf" srcId="{2B5A46EC-5AAC-40CD-9A90-ACCD0DCDFBFC}" destId="{A282AF19-EE96-4062-9E9D-3A80A1F86004}" srcOrd="0" destOrd="0" presId="urn:microsoft.com/office/officeart/2005/8/layout/vList5"/>
    <dgm:cxn modelId="{1B993C8C-6ADE-4C2E-9120-583D60DB7CEF}" type="presParOf" srcId="{A282AF19-EE96-4062-9E9D-3A80A1F86004}" destId="{38FE3ABF-32DB-44B3-9A3C-FDFEDF84E5EA}" srcOrd="0" destOrd="0" presId="urn:microsoft.com/office/officeart/2005/8/layout/vList5"/>
    <dgm:cxn modelId="{DCADC6E4-9363-4EF8-A5B0-30D8F14CB373}" type="presParOf" srcId="{A282AF19-EE96-4062-9E9D-3A80A1F86004}" destId="{A3FA8F9E-B868-4200-B2FE-57BBB969ADD8}" srcOrd="1" destOrd="0" presId="urn:microsoft.com/office/officeart/2005/8/layout/vList5"/>
    <dgm:cxn modelId="{204ADF4B-D987-48D7-870D-14CD4F3DD0B6}" type="presParOf" srcId="{2B5A46EC-5AAC-40CD-9A90-ACCD0DCDFBFC}" destId="{5A9E05A7-9139-48F1-97A5-5E6C7AD3A496}" srcOrd="1" destOrd="0" presId="urn:microsoft.com/office/officeart/2005/8/layout/vList5"/>
    <dgm:cxn modelId="{84FA8839-7EF1-447C-8C1C-591ED78CCE53}" type="presParOf" srcId="{2B5A46EC-5AAC-40CD-9A90-ACCD0DCDFBFC}" destId="{7CD4F8BF-5AFE-4D01-93F2-050DD8193729}" srcOrd="2" destOrd="0" presId="urn:microsoft.com/office/officeart/2005/8/layout/vList5"/>
    <dgm:cxn modelId="{D3E43B39-C6E7-4A3F-B224-DBAD70603E63}" type="presParOf" srcId="{7CD4F8BF-5AFE-4D01-93F2-050DD8193729}" destId="{F4F5DB61-9009-44A8-9FE0-33F02FF07D99}" srcOrd="0" destOrd="0" presId="urn:microsoft.com/office/officeart/2005/8/layout/vList5"/>
    <dgm:cxn modelId="{6D1040D9-FEFE-46CA-89E2-EFA3CF8E2C8B}" type="presParOf" srcId="{7CD4F8BF-5AFE-4D01-93F2-050DD8193729}" destId="{F042F1D3-3BBB-40EB-9CB7-E4BE466D2B6A}" srcOrd="1" destOrd="0" presId="urn:microsoft.com/office/officeart/2005/8/layout/vList5"/>
    <dgm:cxn modelId="{95674ED1-E011-4D24-8BB6-62087270CE1F}" type="presParOf" srcId="{2B5A46EC-5AAC-40CD-9A90-ACCD0DCDFBFC}" destId="{65EBDEBF-AED2-4923-B28A-CF09951AF072}" srcOrd="3" destOrd="0" presId="urn:microsoft.com/office/officeart/2005/8/layout/vList5"/>
    <dgm:cxn modelId="{F1E349A6-1A4F-4195-A10B-85CAE81627E8}" type="presParOf" srcId="{2B5A46EC-5AAC-40CD-9A90-ACCD0DCDFBFC}" destId="{4CD420DC-B16C-4E35-9CAB-F933C3E00459}" srcOrd="4" destOrd="0" presId="urn:microsoft.com/office/officeart/2005/8/layout/vList5"/>
    <dgm:cxn modelId="{AAD670F2-90F9-48B0-B0FF-72747025CAC4}" type="presParOf" srcId="{4CD420DC-B16C-4E35-9CAB-F933C3E00459}" destId="{099F112D-AE0C-4C36-BF60-A85F320040F9}" srcOrd="0" destOrd="0" presId="urn:microsoft.com/office/officeart/2005/8/layout/vList5"/>
    <dgm:cxn modelId="{A584C079-F569-4E6C-9391-FD0F0817BAC2}" type="presParOf" srcId="{4CD420DC-B16C-4E35-9CAB-F933C3E00459}" destId="{6D441D25-89E5-4E17-ADD3-DA37DF0B2B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AF4F-D264-435F-8A46-9685BA9E1F56}">
      <dsp:nvSpPr>
        <dsp:cNvPr id="0" name=""/>
        <dsp:cNvSpPr/>
      </dsp:nvSpPr>
      <dsp:spPr>
        <a:xfrm>
          <a:off x="1500225" y="899769"/>
          <a:ext cx="1099718" cy="10997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Flask </a:t>
          </a:r>
          <a:r>
            <a:rPr lang="en-US" sz="1600" kern="1200" dirty="0" err="1" smtClean="0"/>
            <a:t>Jinja</a:t>
          </a:r>
          <a:endParaRPr lang="en-US" sz="1600" kern="1200" dirty="0"/>
        </a:p>
      </dsp:txBody>
      <dsp:txXfrm>
        <a:off x="1721317" y="1157373"/>
        <a:ext cx="657534" cy="565277"/>
      </dsp:txXfrm>
    </dsp:sp>
    <dsp:sp modelId="{7B4C73BB-2AAC-4919-B947-EB0CA028217E}">
      <dsp:nvSpPr>
        <dsp:cNvPr id="0" name=""/>
        <dsp:cNvSpPr/>
      </dsp:nvSpPr>
      <dsp:spPr>
        <a:xfrm>
          <a:off x="860389" y="639836"/>
          <a:ext cx="799795" cy="79979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UI</a:t>
          </a:r>
          <a:endParaRPr lang="en-US" sz="1000" kern="1200" dirty="0"/>
        </a:p>
      </dsp:txBody>
      <dsp:txXfrm>
        <a:off x="1061740" y="842404"/>
        <a:ext cx="397093" cy="394659"/>
      </dsp:txXfrm>
    </dsp:sp>
    <dsp:sp modelId="{D6210CE7-C834-47F7-ACFF-A92F3FADB9EE}">
      <dsp:nvSpPr>
        <dsp:cNvPr id="0" name=""/>
        <dsp:cNvSpPr/>
      </dsp:nvSpPr>
      <dsp:spPr>
        <a:xfrm rot="20700000">
          <a:off x="1308356" y="88059"/>
          <a:ext cx="783636" cy="78363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Model Store</a:t>
          </a:r>
        </a:p>
      </dsp:txBody>
      <dsp:txXfrm rot="-20700000">
        <a:off x="1480230" y="259933"/>
        <a:ext cx="439887" cy="439887"/>
      </dsp:txXfrm>
    </dsp:sp>
    <dsp:sp modelId="{12B0EC78-4A8B-4B45-B467-2144E7D310D9}">
      <dsp:nvSpPr>
        <dsp:cNvPr id="0" name=""/>
        <dsp:cNvSpPr/>
      </dsp:nvSpPr>
      <dsp:spPr>
        <a:xfrm>
          <a:off x="1393629" y="745952"/>
          <a:ext cx="1407639" cy="1407639"/>
        </a:xfrm>
        <a:prstGeom prst="circularArrow">
          <a:avLst>
            <a:gd name="adj1" fmla="val 4687"/>
            <a:gd name="adj2" fmla="val 299029"/>
            <a:gd name="adj3" fmla="val 2421103"/>
            <a:gd name="adj4" fmla="val 1608384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235C-1417-4AB4-97BC-BCA257226DE9}">
      <dsp:nvSpPr>
        <dsp:cNvPr id="0" name=""/>
        <dsp:cNvSpPr/>
      </dsp:nvSpPr>
      <dsp:spPr>
        <a:xfrm>
          <a:off x="718747" y="472290"/>
          <a:ext cx="1022738" cy="10227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A7ED-582F-4473-A54F-06458AD2D545}">
      <dsp:nvSpPr>
        <dsp:cNvPr id="0" name=""/>
        <dsp:cNvSpPr/>
      </dsp:nvSpPr>
      <dsp:spPr>
        <a:xfrm>
          <a:off x="1127093" y="-74167"/>
          <a:ext cx="1102717" cy="110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0192-1504-4047-80B1-DBDD9990796F}">
      <dsp:nvSpPr>
        <dsp:cNvPr id="0" name=""/>
        <dsp:cNvSpPr/>
      </dsp:nvSpPr>
      <dsp:spPr>
        <a:xfrm>
          <a:off x="501538" y="83581"/>
          <a:ext cx="1658778" cy="57607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4C1E-C14D-4BE5-BBB5-4084B3B965BF}">
      <dsp:nvSpPr>
        <dsp:cNvPr id="0" name=""/>
        <dsp:cNvSpPr/>
      </dsp:nvSpPr>
      <dsp:spPr>
        <a:xfrm>
          <a:off x="1172765" y="1494186"/>
          <a:ext cx="321468" cy="205740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5C8-25EE-40C0-9B2B-FE1F1EB65B77}">
      <dsp:nvSpPr>
        <dsp:cNvPr id="0" name=""/>
        <dsp:cNvSpPr/>
      </dsp:nvSpPr>
      <dsp:spPr>
        <a:xfrm>
          <a:off x="561974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561974" y="1658778"/>
        <a:ext cx="1543050" cy="385762"/>
      </dsp:txXfrm>
    </dsp:sp>
    <dsp:sp modelId="{5E4DF60B-D650-41EE-9008-9391B3B7AE02}">
      <dsp:nvSpPr>
        <dsp:cNvPr id="0" name=""/>
        <dsp:cNvSpPr/>
      </dsp:nvSpPr>
      <dsp:spPr>
        <a:xfrm>
          <a:off x="1104614" y="704145"/>
          <a:ext cx="578643" cy="5786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Data</a:t>
          </a:r>
        </a:p>
      </dsp:txBody>
      <dsp:txXfrm>
        <a:off x="1189354" y="788885"/>
        <a:ext cx="409163" cy="409163"/>
      </dsp:txXfrm>
    </dsp:sp>
    <dsp:sp modelId="{71122FF4-184C-4190-80D0-240045600C15}">
      <dsp:nvSpPr>
        <dsp:cNvPr id="0" name=""/>
        <dsp:cNvSpPr/>
      </dsp:nvSpPr>
      <dsp:spPr>
        <a:xfrm>
          <a:off x="785905" y="114300"/>
          <a:ext cx="792961" cy="6034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Fetal heart images</a:t>
          </a:r>
          <a:endParaRPr lang="en-US" sz="900" kern="1200" dirty="0"/>
        </a:p>
      </dsp:txBody>
      <dsp:txXfrm>
        <a:off x="902031" y="202675"/>
        <a:ext cx="560709" cy="426711"/>
      </dsp:txXfrm>
    </dsp:sp>
    <dsp:sp modelId="{F1FA8BF7-A22E-4639-B44C-3E425CF9382A}">
      <dsp:nvSpPr>
        <dsp:cNvPr id="0" name=""/>
        <dsp:cNvSpPr/>
      </dsp:nvSpPr>
      <dsp:spPr>
        <a:xfrm>
          <a:off x="433387" y="12858"/>
          <a:ext cx="1800225" cy="144018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A8F9E-B868-4200-B2FE-57BBB969ADD8}">
      <dsp:nvSpPr>
        <dsp:cNvPr id="0" name=""/>
        <dsp:cNvSpPr/>
      </dsp:nvSpPr>
      <dsp:spPr>
        <a:xfrm rot="5400000">
          <a:off x="2261230" y="-890483"/>
          <a:ext cx="654079" cy="24360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Feature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oversampling</a:t>
          </a:r>
          <a:endParaRPr lang="en-US" sz="1200" kern="1200" dirty="0"/>
        </a:p>
      </dsp:txBody>
      <dsp:txXfrm rot="-5400000">
        <a:off x="1370261" y="32416"/>
        <a:ext cx="2404088" cy="590219"/>
      </dsp:txXfrm>
    </dsp:sp>
    <dsp:sp modelId="{38FE3ABF-32DB-44B3-9A3C-FDFEDF84E5EA}">
      <dsp:nvSpPr>
        <dsp:cNvPr id="0" name=""/>
        <dsp:cNvSpPr/>
      </dsp:nvSpPr>
      <dsp:spPr>
        <a:xfrm>
          <a:off x="0" y="29034"/>
          <a:ext cx="1370260" cy="5969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Feature Engineering</a:t>
          </a:r>
        </a:p>
      </dsp:txBody>
      <dsp:txXfrm>
        <a:off x="29142" y="58176"/>
        <a:ext cx="1311976" cy="538699"/>
      </dsp:txXfrm>
    </dsp:sp>
    <dsp:sp modelId="{F042F1D3-3BBB-40EB-9CB7-E4BE466D2B6A}">
      <dsp:nvSpPr>
        <dsp:cNvPr id="0" name=""/>
        <dsp:cNvSpPr/>
      </dsp:nvSpPr>
      <dsp:spPr>
        <a:xfrm rot="5400000">
          <a:off x="2239435" y="-63658"/>
          <a:ext cx="697668" cy="24360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Algorithm </a:t>
          </a:r>
          <a:r>
            <a:rPr lang="en-US" sz="1200" kern="1200" dirty="0"/>
            <a:t>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Hyperparameter</a:t>
          </a:r>
          <a:r>
            <a:rPr lang="en-US" sz="1200" kern="1200" dirty="0"/>
            <a:t>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Training iterations</a:t>
          </a:r>
        </a:p>
      </dsp:txBody>
      <dsp:txXfrm rot="-5400000">
        <a:off x="1370261" y="839573"/>
        <a:ext cx="2401961" cy="629554"/>
      </dsp:txXfrm>
    </dsp:sp>
    <dsp:sp modelId="{F4F5DB61-9009-44A8-9FE0-33F02FF07D99}">
      <dsp:nvSpPr>
        <dsp:cNvPr id="0" name=""/>
        <dsp:cNvSpPr/>
      </dsp:nvSpPr>
      <dsp:spPr>
        <a:xfrm>
          <a:off x="0" y="684414"/>
          <a:ext cx="1370260" cy="9398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training</a:t>
          </a:r>
        </a:p>
      </dsp:txBody>
      <dsp:txXfrm>
        <a:off x="45881" y="730295"/>
        <a:ext cx="1278498" cy="848111"/>
      </dsp:txXfrm>
    </dsp:sp>
    <dsp:sp modelId="{6D441D25-89E5-4E17-ADD3-DA37DF0B2BF6}">
      <dsp:nvSpPr>
        <dsp:cNvPr id="0" name=""/>
        <dsp:cNvSpPr/>
      </dsp:nvSpPr>
      <dsp:spPr>
        <a:xfrm rot="5400000">
          <a:off x="2352006" y="733428"/>
          <a:ext cx="477586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Persistence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1371599" y="1737149"/>
        <a:ext cx="2415086" cy="430958"/>
      </dsp:txXfrm>
    </dsp:sp>
    <dsp:sp modelId="{099F112D-AE0C-4C36-BF60-A85F320040F9}">
      <dsp:nvSpPr>
        <dsp:cNvPr id="0" name=""/>
        <dsp:cNvSpPr/>
      </dsp:nvSpPr>
      <dsp:spPr>
        <a:xfrm>
          <a:off x="0" y="1654137"/>
          <a:ext cx="1371600" cy="5969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Evaluation</a:t>
          </a:r>
        </a:p>
      </dsp:txBody>
      <dsp:txXfrm>
        <a:off x="29142" y="1683279"/>
        <a:ext cx="1313316" cy="53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04879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18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0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80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4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6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7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9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7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6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61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0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048671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77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97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10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1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3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3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4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5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6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7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8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9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4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4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46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2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0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7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6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95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27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8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5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42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5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6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7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8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9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0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6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3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Piyush\Desktop\Philips_Submission\result_NonHeart.mp4" TargetMode="External"/><Relationship Id="rId1" Type="http://schemas.openxmlformats.org/officeDocument/2006/relationships/video" Target="file:///C:\Users\Piyush\Desktop\Philips_Submission\result_heart.mp4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006540" y="1524364"/>
            <a:ext cx="10174461" cy="3047636"/>
          </a:xfrm>
        </p:spPr>
        <p:txBody>
          <a:bodyPr/>
          <a:lstStyle/>
          <a:p>
            <a:r>
              <a:rPr lang="en-US" b="1" dirty="0" smtClean="0">
                <a:cs typeface="Calibri" pitchFamily="34" charset="0"/>
              </a:rPr>
              <a:t> AI IN HEALTHCARE</a:t>
            </a:r>
            <a:r>
              <a:rPr lang="en-US" sz="3200" b="1" dirty="0" smtClean="0">
                <a:cs typeface="Calibri" pitchFamily="34" charset="0"/>
              </a:rPr>
              <a:t/>
            </a:r>
            <a:br>
              <a:rPr lang="en-US" sz="3200" b="1" dirty="0" smtClean="0">
                <a:cs typeface="Calibri" pitchFamily="34" charset="0"/>
              </a:rPr>
            </a:br>
            <a:r>
              <a:rPr lang="en-US" sz="3200" b="1" dirty="0" smtClean="0">
                <a:cs typeface="Calibri" pitchFamily="34" charset="0"/>
              </a:rPr>
              <a:t>  </a:t>
            </a:r>
            <a:r>
              <a:rPr lang="en-US" sz="2000" dirty="0" smtClean="0">
                <a:cs typeface="Calibri" pitchFamily="34" charset="0"/>
              </a:rPr>
              <a:t>DETECTION OF FETAL CONGENITAL HEART DEFECTS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034676" y="4391925"/>
            <a:ext cx="8825658" cy="207921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  </a:t>
            </a:r>
            <a:r>
              <a:rPr lang="en-US" sz="2300" dirty="0" smtClean="0"/>
              <a:t>Team - PIKA_PIKA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Model &amp; Impact </a:t>
            </a:r>
            <a:endParaRPr lang="en-US" dirty="0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942535" y="2701974"/>
            <a:ext cx="10512790" cy="3416300"/>
          </a:xfrm>
        </p:spPr>
        <p:txBody>
          <a:bodyPr>
            <a:normAutofit/>
          </a:bodyPr>
          <a:lstStyle/>
          <a:p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Time taken for  </a:t>
            </a:r>
            <a:r>
              <a:rPr lang="en-US" b="1" dirty="0" smtClean="0">
                <a:sym typeface="+mn-ea"/>
              </a:rPr>
              <a:t>Fetal echocardiography </a:t>
            </a:r>
            <a:r>
              <a:rPr lang="en-US" dirty="0" smtClean="0">
                <a:sym typeface="+mn-ea"/>
              </a:rPr>
              <a:t>is very long and overall accuracy of congenital heart defect detection is of 30-50 percent only causing significant morbidity and mortality after birth.</a:t>
            </a: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So with the proposed solution we intend to reduce the time required for fetal echocardiography by 60-70 percent and also increase the CHD defect detection rate.</a:t>
            </a:r>
          </a:p>
          <a:p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  <a:p>
            <a:pPr marL="0" indent="0">
              <a:buNone/>
            </a:pPr>
            <a:endParaRPr lang="en-US" dirty="0" smtClean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AUTOMATED CHARACTERIZATION OF THE FETAL HEART IN ULTRASOUND IMAGESUSING FULLY CONVOLUTIONAL NEURAL NETWORK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Vaanathi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Sundaresana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Christopher P.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Bridgea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Christos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Ioannoub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J. Alison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Noblea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Early Prediction of Heart Diseases Using Data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Mining Techniques Caribbean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Journal of Science and Technology, Vol. 1, 208-217, 2013.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Krizhevsky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I.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Sutskever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and G. Hinton.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Imagenet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classiﬁcation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with deep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neural networks. In NIPS, 2012.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College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IN" sz="2000" b="1" dirty="0" smtClean="0"/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IIIT Bhubaneswar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Team </a:t>
            </a:r>
            <a:r>
              <a:rPr lang="en-IN" dirty="0" smtClean="0"/>
              <a:t>Member 1 : Ashutosh Singh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Team Member 2 : Piyush Shukla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Team Member 3 : K Shreya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Team Member 4 : Akash Kumar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53144" y="2324458"/>
            <a:ext cx="10652166" cy="409698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300" b="1" u="sng" dirty="0" smtClean="0">
                <a:latin typeface="Calibri" pitchFamily="34" charset="0"/>
                <a:cs typeface="Calibri" pitchFamily="34" charset="0"/>
              </a:rPr>
              <a:t>DETECTION OF FETAL CONGENITAL HEART DEFECTS </a:t>
            </a:r>
            <a:r>
              <a:rPr lang="en-US" sz="2300" b="1" dirty="0" smtClean="0">
                <a:latin typeface="Calibri" pitchFamily="34" charset="0"/>
                <a:cs typeface="Calibri" pitchFamily="34" charset="0"/>
              </a:rPr>
              <a:t>(CHD)</a:t>
            </a:r>
          </a:p>
          <a:p>
            <a:pPr marL="457200" lvl="1" indent="0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theory over  90% of complex congenital heart disease is diagnosable.</a:t>
            </a:r>
          </a:p>
          <a:p>
            <a:pPr marL="457200" lvl="1" indent="0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Whereas in practice the fetal diagnosis rate for CHD is only 30-50%.</a:t>
            </a:r>
          </a:p>
          <a:p>
            <a:pPr marL="457200" lvl="1" indent="0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Main reason for this startling diagnosis gap is inadequate/uneven expertise in interpreting fetal cardiac images.</a:t>
            </a:r>
          </a:p>
          <a:p>
            <a:pPr marL="457200" lvl="1" indent="0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Due to diagnostic challenge presented by a small and fast-beating  fetal heart.</a:t>
            </a:r>
            <a:endParaRPr lang="en-US" dirty="0" smtClean="0"/>
          </a:p>
          <a:p>
            <a:pPr marL="457200" lvl="1" indent="0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16042"/>
            <a:ext cx="882565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thought of constructing a model which would be able to locate heart and classify different views of fetal heart from a given temporal sequence/ video.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a tool also which will bookmark all the predicted views of fetal anatomy in real time, hence reduced human reliance.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pic>
        <p:nvPicPr>
          <p:cNvPr id="6" name="Content Placeholder 5" descr="frame1_148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253" y="3024554"/>
            <a:ext cx="2471810" cy="193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frame235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48" y="2997243"/>
            <a:ext cx="2473038" cy="2032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77772" y="5247250"/>
            <a:ext cx="159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Heart Image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2659" y="5205045"/>
            <a:ext cx="19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Non-Heart Image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50167" y="4896631"/>
            <a:ext cx="3308825" cy="1630778"/>
          </a:xfrm>
        </p:spPr>
        <p:txBody>
          <a:bodyPr/>
          <a:lstStyle/>
          <a:p>
            <a:r>
              <a:rPr lang="en-US" sz="1400" b="1" dirty="0"/>
              <a:t>Environment</a:t>
            </a:r>
            <a:r>
              <a:rPr lang="en-US" sz="1400" dirty="0"/>
              <a:t> – Python 3.6 </a:t>
            </a:r>
          </a:p>
          <a:p>
            <a:r>
              <a:rPr lang="en-US" sz="1400" b="1" dirty="0"/>
              <a:t>Python 3.6 Libraries</a:t>
            </a:r>
            <a:r>
              <a:rPr lang="en-US" sz="1400" dirty="0"/>
              <a:t> - </a:t>
            </a:r>
            <a:r>
              <a:rPr lang="en-US" sz="1400" dirty="0" err="1" smtClean="0"/>
              <a:t>Keras</a:t>
            </a:r>
            <a:r>
              <a:rPr lang="en-US" sz="1400" dirty="0" smtClean="0"/>
              <a:t>, </a:t>
            </a:r>
            <a:r>
              <a:rPr lang="en-US" sz="1400" dirty="0"/>
              <a:t>Tensorflow , Scikit learn , Pandas, </a:t>
            </a:r>
            <a:r>
              <a:rPr lang="en-US" sz="1400" dirty="0" smtClean="0"/>
              <a:t>Numpy, livelossplot</a:t>
            </a:r>
            <a:endParaRPr lang="en-US" sz="1400" dirty="0"/>
          </a:p>
          <a:p>
            <a:pPr>
              <a:buNone/>
            </a:pPr>
            <a:endParaRPr lang="en-US" sz="1400" b="1" dirty="0"/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8702040" y="4769747"/>
          <a:ext cx="3200400" cy="199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5" name="Diagram 4"/>
          <p:cNvGraphicFramePr>
            <a:graphicFrameLocks/>
          </p:cNvGraphicFramePr>
          <p:nvPr/>
        </p:nvGraphicFramePr>
        <p:xfrm>
          <a:off x="2307103" y="2237935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48606" name="Flowchart: Connector 6"/>
          <p:cNvSpPr/>
          <p:nvPr/>
        </p:nvSpPr>
        <p:spPr>
          <a:xfrm>
            <a:off x="5103255" y="2757268"/>
            <a:ext cx="2099403" cy="15577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ML </a:t>
            </a:r>
            <a:r>
              <a:rPr kumimoji="1" lang="en-US" dirty="0" smtClean="0"/>
              <a:t>Model</a:t>
            </a:r>
          </a:p>
          <a:p>
            <a:pPr algn="ctr"/>
            <a:r>
              <a:rPr kumimoji="1" lang="en-US" dirty="0" smtClean="0"/>
              <a:t>(</a:t>
            </a:r>
            <a:r>
              <a:rPr lang="en-US" dirty="0" smtClean="0"/>
              <a:t>ResNet-50</a:t>
            </a:r>
            <a:r>
              <a:rPr kumimoji="1" lang="en-US" dirty="0" smtClean="0"/>
              <a:t>)</a:t>
            </a:r>
            <a:endParaRPr kumimoji="1" lang="en-US" dirty="0"/>
          </a:p>
        </p:txBody>
      </p:sp>
      <p:sp>
        <p:nvSpPr>
          <p:cNvPr id="1048607" name="Flowchart: Connector 7"/>
          <p:cNvSpPr/>
          <p:nvPr/>
        </p:nvSpPr>
        <p:spPr>
          <a:xfrm>
            <a:off x="548639" y="2557272"/>
            <a:ext cx="1981200" cy="1217846"/>
          </a:xfrm>
          <a:prstGeom prst="flowChartConnector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Data Acquisition</a:t>
            </a:r>
          </a:p>
        </p:txBody>
      </p:sp>
      <p:graphicFrame>
        <p:nvGraphicFramePr>
          <p:cNvPr id="4194306" name="Diagram 8"/>
          <p:cNvGraphicFramePr>
            <a:graphicFrameLocks/>
          </p:cNvGraphicFramePr>
          <p:nvPr/>
        </p:nvGraphicFramePr>
        <p:xfrm>
          <a:off x="7985760" y="3066758"/>
          <a:ext cx="3810000" cy="2482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8608" name="Shape 12"/>
          <p:cNvSpPr/>
          <p:nvPr/>
        </p:nvSpPr>
        <p:spPr>
          <a:xfrm rot="4396374">
            <a:off x="2526721" y="2008171"/>
            <a:ext cx="3651645" cy="5987194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48610" name="TextBox 11"/>
          <p:cNvSpPr txBox="1"/>
          <p:nvPr/>
        </p:nvSpPr>
        <p:spPr>
          <a:xfrm>
            <a:off x="7842890" y="6440552"/>
            <a:ext cx="1433069" cy="200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b="1" dirty="0"/>
          </a:p>
        </p:txBody>
      </p:sp>
      <p:sp>
        <p:nvSpPr>
          <p:cNvPr id="1048611" name="TextBox 14"/>
          <p:cNvSpPr txBox="1"/>
          <p:nvPr/>
        </p:nvSpPr>
        <p:spPr>
          <a:xfrm>
            <a:off x="6388807" y="6097340"/>
            <a:ext cx="2150281" cy="760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Detection of  fetal congenital heart defects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Residual Networks (</a:t>
            </a:r>
            <a:r>
              <a:rPr lang="en-US" sz="3200" dirty="0" smtClean="0"/>
              <a:t>ResNet-50</a:t>
            </a:r>
            <a:r>
              <a:rPr lang="en-US" dirty="0" smtClean="0"/>
              <a:t>) </a:t>
            </a:r>
            <a:r>
              <a:rPr lang="en-US" sz="3800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3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578882" y="2447777"/>
            <a:ext cx="10703408" cy="38264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Deep convolution neural networks have led to a series of breakthroughs for image classification.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Hence there is a trend to go more deeper.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But as we go deeper there is a degradation problem causing accuracy to get saturated or decrease even.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One solution to this solution is Forward propagation of feature from previous layers directly as identity function (Residual propagation).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Hence Residual Propagation makes networks easier to optimize, and can gain accuracy from considerably increased depth.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Hence ResNet is used.</a:t>
            </a:r>
          </a:p>
          <a:p>
            <a:pPr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25" y="1761563"/>
            <a:ext cx="4817752" cy="3260604"/>
          </a:xfrm>
        </p:spPr>
      </p:pic>
      <p:pic>
        <p:nvPicPr>
          <p:cNvPr id="5" name="Picture 4" descr="Lo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92" y="1759164"/>
            <a:ext cx="4886476" cy="3206732"/>
          </a:xfrm>
          <a:prstGeom prst="rect">
            <a:avLst/>
          </a:prstGeom>
        </p:spPr>
      </p:pic>
      <p:pic>
        <p:nvPicPr>
          <p:cNvPr id="6" name="Picture 5" descr="ac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332" y="5045419"/>
            <a:ext cx="5113556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Tool Prototype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0154" y="540199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Non-Heart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result_hear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94696" y="2412609"/>
            <a:ext cx="3615396" cy="271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4856" y="535979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Heart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result_NonHear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992262" y="2437129"/>
            <a:ext cx="3664144" cy="2748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466</Words>
  <Application>Microsoft Office PowerPoint</Application>
  <PresentationFormat>Custom</PresentationFormat>
  <Paragraphs>64</Paragraphs>
  <Slides>11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 AI IN HEALTHCARE   DETECTION OF FETAL CONGENITAL HEART DEFECTS  </vt:lpstr>
      <vt:lpstr>Team Detail</vt:lpstr>
      <vt:lpstr>Problem Statement</vt:lpstr>
      <vt:lpstr>Solution Proposed</vt:lpstr>
      <vt:lpstr>Data Sample</vt:lpstr>
      <vt:lpstr>Solution Approach</vt:lpstr>
      <vt:lpstr>Why Residual Networks (ResNet-50) ?</vt:lpstr>
      <vt:lpstr>Results</vt:lpstr>
      <vt:lpstr>Demo of Tool Prototype</vt:lpstr>
      <vt:lpstr>Business Model &amp; Impact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and Rainfall Analysis NTT DATA Code for Good Hackathon</dc:title>
  <dc:creator>Moto G (4)</dc:creator>
  <cp:lastModifiedBy>Piyush</cp:lastModifiedBy>
  <cp:revision>38</cp:revision>
  <dcterms:created xsi:type="dcterms:W3CDTF">2019-09-12T06:05:02Z</dcterms:created>
  <dcterms:modified xsi:type="dcterms:W3CDTF">2019-09-12T17:14:25Z</dcterms:modified>
</cp:coreProperties>
</file>