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0" d="100"/>
          <a:sy n="40" d="100"/>
        </p:scale>
        <p:origin x="85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Akash Giri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1683</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Clear Sans Regular Bold</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akash giri</cp:lastModifiedBy>
  <cp:revision>30</cp:revision>
  <dcterms:created xsi:type="dcterms:W3CDTF">2006-08-16T00:00:00Z</dcterms:created>
  <dcterms:modified xsi:type="dcterms:W3CDTF">2024-10-22T07:40:19Z</dcterms:modified>
  <dc:identifier>DAEhDyfaYKE</dc:identifier>
</cp:coreProperties>
</file>