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7" autoAdjust="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0AFA6E-D115-45E9-9A05-BDABFF1C13E7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B55482-D9A9-458B-8366-C63C11D57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316416" cy="1728192"/>
          </a:xfrm>
        </p:spPr>
        <p:txBody>
          <a:bodyPr>
            <a:normAutofit/>
          </a:bodyPr>
          <a:lstStyle/>
          <a:p>
            <a:r>
              <a:rPr lang="en-US" dirty="0" smtClean="0"/>
              <a:t>ONLINE FOOD DELIVERY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3140968"/>
            <a:ext cx="6480048" cy="1752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Presented by </a:t>
            </a:r>
            <a:r>
              <a:rPr lang="en-US" sz="3200" dirty="0" smtClean="0"/>
              <a:t>:   </a:t>
            </a:r>
          </a:p>
          <a:p>
            <a:r>
              <a:rPr lang="en-US" sz="3200" b="1" dirty="0" smtClean="0"/>
              <a:t>            </a:t>
            </a:r>
            <a:r>
              <a:rPr lang="en-US" sz="3200" b="1" dirty="0" err="1" smtClean="0"/>
              <a:t>Aditya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kishor</a:t>
            </a:r>
            <a:r>
              <a:rPr lang="en-US" sz="3200" b="1" dirty="0" smtClean="0"/>
              <a:t> more  </a:t>
            </a:r>
            <a:endParaRPr lang="en-US" sz="3200" b="1" dirty="0" smtClean="0"/>
          </a:p>
          <a:p>
            <a:r>
              <a:rPr lang="en-US" sz="3200" b="1" dirty="0" err="1" smtClean="0"/>
              <a:t>Akash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Goel</a:t>
            </a:r>
            <a:endParaRPr lang="en-US" sz="3200" b="1" dirty="0" smtClean="0"/>
          </a:p>
          <a:p>
            <a:r>
              <a:rPr lang="en-US" sz="3200" b="1" dirty="0" smtClean="0"/>
              <a:t>           </a:t>
            </a:r>
            <a:r>
              <a:rPr lang="en-US" sz="3200" b="1" dirty="0" err="1" smtClean="0"/>
              <a:t>Appana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Tulasi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krishna</a:t>
            </a:r>
            <a:r>
              <a:rPr lang="en-US" sz="3200" b="1" dirty="0" smtClean="0"/>
              <a:t> </a:t>
            </a:r>
          </a:p>
          <a:p>
            <a:r>
              <a:rPr lang="en-US" sz="3200" b="1" dirty="0" err="1" smtClean="0"/>
              <a:t>Basit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Fayaz</a:t>
            </a: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Cart Module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 module represents shopping cart management system.... Cart module manages customers accumulated list of items, calculates a total for the order, including shipping and handling charges and the associated taxes.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Category Module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Category module you </a:t>
            </a:r>
            <a:r>
              <a:rPr lang="en-US" dirty="0" smtClean="0"/>
              <a:t>may choose which category should be treated as a root category. The module will render a category tree starting from the chosen category.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 Module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Customer Information module is a component of the Bill Advisor that displays a customer's basic account information after the account has been opened. This module contains the following information: </a:t>
            </a:r>
            <a:r>
              <a:rPr lang="en-US" dirty="0" smtClean="0"/>
              <a:t>Name, Age, Gender, Mobile number, Mail Id.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Item Module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Item </a:t>
            </a:r>
            <a:r>
              <a:rPr lang="en-US" dirty="0" smtClean="0"/>
              <a:t>module is a catalogue of the products and services you are offering. Users have the possibility to create an enumerated database with descriptions and prices or to synchronize this with the accounting system.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Order Module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ordering module allows you to change the order that a collection of items appear in cart and we can proceed for order.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Restaurant Module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restaurant module, we do see the smoother order process followed by preparing the food order and making sure to deliver the same with the help of a delivery boy.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WhatsApp Image 2021-12-22 at 10.07.32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980728"/>
            <a:ext cx="8363272" cy="532859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12-22 at 10.07.32 AM (2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052736"/>
            <a:ext cx="8136904" cy="48485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12-22 at 10.07.32 AM (2)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363272" cy="54726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1916832"/>
            <a:ext cx="5688632" cy="3168352"/>
          </a:xfrm>
          <a:noFill/>
        </p:spPr>
        <p:txBody>
          <a:bodyPr>
            <a:normAutofit/>
          </a:bodyPr>
          <a:lstStyle/>
          <a:p>
            <a:r>
              <a:rPr lang="en-US" sz="6000" b="1" dirty="0" smtClean="0"/>
              <a:t>Thank</a:t>
            </a:r>
            <a:r>
              <a:rPr lang="en-US" b="1" dirty="0" smtClean="0"/>
              <a:t> </a:t>
            </a:r>
            <a:r>
              <a:rPr lang="en-US" sz="6000" b="1" i="1" dirty="0" smtClean="0"/>
              <a:t>You</a:t>
            </a:r>
            <a:endParaRPr lang="en-US" sz="6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online Food delivery system is built using Spring Boot, Oracle SQL for Database, and Hibernate Framework.</a:t>
            </a:r>
          </a:p>
          <a:p>
            <a:r>
              <a:rPr lang="en-US" dirty="0" smtClean="0"/>
              <a:t> This project is developed to manage the Online delivery of Food using an </a:t>
            </a:r>
            <a:r>
              <a:rPr lang="en-US" dirty="0" smtClean="0"/>
              <a:t>application.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lvl="8" indent="-384048"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3500" dirty="0" smtClean="0"/>
              <a:t> The main motive of this application is to manage the Food items, Category of Food items, Product Items, Order in one place.</a:t>
            </a:r>
          </a:p>
          <a:p>
            <a:r>
              <a:rPr lang="en-US" dirty="0" smtClean="0"/>
              <a:t> This project has both User and Admin access where Admin can add the food items and the User can order food using this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44824"/>
            <a:ext cx="7467600" cy="4525963"/>
          </a:xfrm>
        </p:spPr>
        <p:txBody>
          <a:bodyPr/>
          <a:lstStyle/>
          <a:p>
            <a:r>
              <a:rPr lang="en-US" dirty="0" smtClean="0"/>
              <a:t> Database: Oracle Database 11g Express Edition</a:t>
            </a:r>
          </a:p>
          <a:p>
            <a:r>
              <a:rPr lang="en-US" dirty="0" smtClean="0"/>
              <a:t> Back-</a:t>
            </a:r>
            <a:r>
              <a:rPr lang="en-US" dirty="0" err="1" smtClean="0"/>
              <a:t>End:Java</a:t>
            </a:r>
            <a:r>
              <a:rPr lang="en-US" dirty="0" smtClean="0"/>
              <a:t> , Spring Boot </a:t>
            </a:r>
          </a:p>
          <a:p>
            <a:r>
              <a:rPr lang="en-US" dirty="0" smtClean="0"/>
              <a:t> Front-End: HTML CSS , JavaScript , </a:t>
            </a:r>
            <a:r>
              <a:rPr lang="en-US" dirty="0" err="1" smtClean="0"/>
              <a:t>ReactJs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Activity diagram</a:t>
            </a:r>
            <a:endParaRPr lang="en-US" b="1" dirty="0"/>
          </a:p>
        </p:txBody>
      </p:sp>
      <p:pic>
        <p:nvPicPr>
          <p:cNvPr id="8" name="Content Placeholder 7" descr="IMG_20211221_14205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222559"/>
            <a:ext cx="6172150" cy="563544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diagram</a:t>
            </a:r>
            <a:endParaRPr lang="en-US" b="1" dirty="0"/>
          </a:p>
        </p:txBody>
      </p:sp>
      <p:pic>
        <p:nvPicPr>
          <p:cNvPr id="4" name="Content Placeholder 3" descr="IMG_20211221_1415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268760"/>
            <a:ext cx="5321159" cy="560782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315416"/>
            <a:ext cx="7467600" cy="1458416"/>
          </a:xfrm>
        </p:spPr>
        <p:txBody>
          <a:bodyPr/>
          <a:lstStyle/>
          <a:p>
            <a:pPr algn="ctr"/>
            <a:r>
              <a:rPr lang="en-US" b="1" dirty="0" smtClean="0"/>
              <a:t>Case diagram</a:t>
            </a:r>
            <a:endParaRPr lang="en-US" b="1" dirty="0"/>
          </a:p>
        </p:txBody>
      </p:sp>
      <p:pic>
        <p:nvPicPr>
          <p:cNvPr id="4" name="Content Placeholder 3" descr="IMG_20211221_14245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772208"/>
            <a:ext cx="5400600" cy="608579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 module</a:t>
            </a:r>
          </a:p>
          <a:p>
            <a:r>
              <a:rPr lang="en-US" dirty="0" smtClean="0"/>
              <a:t>Cart module</a:t>
            </a:r>
          </a:p>
          <a:p>
            <a:r>
              <a:rPr lang="en-US" dirty="0" smtClean="0"/>
              <a:t>Category module</a:t>
            </a:r>
          </a:p>
          <a:p>
            <a:r>
              <a:rPr lang="en-US" dirty="0" smtClean="0"/>
              <a:t>Customer module </a:t>
            </a:r>
          </a:p>
          <a:p>
            <a:r>
              <a:rPr lang="en-US" dirty="0" smtClean="0"/>
              <a:t>Item module</a:t>
            </a:r>
          </a:p>
          <a:p>
            <a:r>
              <a:rPr lang="en-US" dirty="0" smtClean="0"/>
              <a:t>Order module</a:t>
            </a:r>
          </a:p>
          <a:p>
            <a:r>
              <a:rPr lang="en-US" dirty="0" smtClean="0"/>
              <a:t>Restaurant module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Bill Module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Billing is generally thought as a process which captures financial information, but the billing module we are building is more of a central workflow capturing module.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billing module works as a connector of information capture between different departments inside </a:t>
            </a:r>
            <a:r>
              <a:rPr lang="en-US" dirty="0" smtClean="0"/>
              <a:t>the project.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539</TotalTime>
  <Words>424</Words>
  <Application>Microsoft Office PowerPoint</Application>
  <PresentationFormat>On-screen Show (4:3)</PresentationFormat>
  <Paragraphs>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ONLINE FOOD DELIVERY SYSTEM</vt:lpstr>
      <vt:lpstr>ABSTRACT</vt:lpstr>
      <vt:lpstr>Slide 3</vt:lpstr>
      <vt:lpstr>Technologies used</vt:lpstr>
      <vt:lpstr>Activity diagram</vt:lpstr>
      <vt:lpstr>Class diagram</vt:lpstr>
      <vt:lpstr>Case diagram</vt:lpstr>
      <vt:lpstr>Modules:</vt:lpstr>
      <vt:lpstr>Bill Module :</vt:lpstr>
      <vt:lpstr>Cart Module :</vt:lpstr>
      <vt:lpstr>Category Module :</vt:lpstr>
      <vt:lpstr>Customer Module :</vt:lpstr>
      <vt:lpstr>Item Module :</vt:lpstr>
      <vt:lpstr>Order Module :</vt:lpstr>
      <vt:lpstr>Restaurant Module :</vt:lpstr>
      <vt:lpstr>  </vt:lpstr>
      <vt:lpstr>Slide 17</vt:lpstr>
      <vt:lpstr>Slide 18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 SYSTEM</dc:title>
  <dc:creator>Acer</dc:creator>
  <cp:lastModifiedBy>Acer</cp:lastModifiedBy>
  <cp:revision>64</cp:revision>
  <dcterms:created xsi:type="dcterms:W3CDTF">2021-12-21T08:06:58Z</dcterms:created>
  <dcterms:modified xsi:type="dcterms:W3CDTF">2021-12-23T06:03:09Z</dcterms:modified>
</cp:coreProperties>
</file>