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93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8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8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4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34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19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6988-7297-4469-A27D-8C22A7E2CFF9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8EFB-E78F-4B72-AC64-0AFE262E5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29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4751-20AE-4756-BDE7-6CDA2C7C4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9"/>
            <a:ext cx="8962239" cy="1669408"/>
          </a:xfrm>
        </p:spPr>
        <p:txBody>
          <a:bodyPr>
            <a:noAutofit/>
          </a:bodyPr>
          <a:lstStyle/>
          <a:p>
            <a:r>
              <a:rPr lang="en-IN" sz="4800" b="1" dirty="0"/>
              <a:t>Machine Learning model End to End Deployment using Flask &amp;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B315-DF9A-4861-828A-90603C4C7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EF51F-9190-4363-A18B-AF9F99F33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6" y="2290194"/>
            <a:ext cx="9697673" cy="42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F82F-2624-43FF-9FEC-A5A2F0D1B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13"/>
            <a:ext cx="9144000" cy="20720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AE12A-14FC-48FE-BB66-5F98FF2E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294" y="3112316"/>
            <a:ext cx="4362275" cy="2145483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/>
              <a:t>Business use case discussion happened between oxtandhard university  &amp; AMX Software pvt ltd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88FCB-A613-4DF9-BB38-10CC0B46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2349"/>
            <a:ext cx="9143998" cy="2072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732DF-1D2D-4B48-AB47-81725E039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45" y="2835480"/>
            <a:ext cx="4720205" cy="275997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D0DA0522-E28B-4251-BB54-3F362DB02F76}"/>
              </a:ext>
            </a:extLst>
          </p:cNvPr>
          <p:cNvSpPr/>
          <p:nvPr/>
        </p:nvSpPr>
        <p:spPr>
          <a:xfrm>
            <a:off x="7373923" y="2264430"/>
            <a:ext cx="327171" cy="521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90E566-02B3-4A7E-8DB4-85E6A4B23A98}"/>
              </a:ext>
            </a:extLst>
          </p:cNvPr>
          <p:cNvSpPr/>
          <p:nvPr/>
        </p:nvSpPr>
        <p:spPr>
          <a:xfrm rot="10800000">
            <a:off x="8356834" y="2314166"/>
            <a:ext cx="327171" cy="521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73895-5323-4C93-A707-C59E8885723F}"/>
              </a:ext>
            </a:extLst>
          </p:cNvPr>
          <p:cNvSpPr txBox="1"/>
          <p:nvPr/>
        </p:nvSpPr>
        <p:spPr>
          <a:xfrm>
            <a:off x="8520419" y="3791824"/>
            <a:ext cx="196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AMX SOFTWARE</a:t>
            </a:r>
          </a:p>
          <a:p>
            <a:r>
              <a:rPr lang="en-IN" b="1" dirty="0">
                <a:solidFill>
                  <a:schemeClr val="bg2"/>
                </a:solidFill>
              </a:rPr>
              <a:t> PVT LTD</a:t>
            </a:r>
          </a:p>
        </p:txBody>
      </p:sp>
    </p:spTree>
    <p:extLst>
      <p:ext uri="{BB962C8B-B14F-4D97-AF65-F5344CB8AC3E}">
        <p14:creationId xmlns:p14="http://schemas.microsoft.com/office/powerpoint/2010/main" val="147890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C40F-8FC6-4191-A0B7-A2CEA378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25"/>
            <a:ext cx="9144000" cy="847287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 -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22D8-D81E-41C5-9C98-C9023E135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66069"/>
            <a:ext cx="9725637" cy="44461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students are working day and night but unable to </a:t>
            </a:r>
            <a:r>
              <a:rPr lang="en-US" sz="2000" dirty="0" err="1"/>
              <a:t>to</a:t>
            </a:r>
            <a:r>
              <a:rPr lang="en-US" sz="2000" dirty="0"/>
              <a:t> get good scores &amp; till now no student is achieved &gt;90%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Organization need to suggest to university how many hours student need to study to get more then 60% score because in our university minimum score should be &gt;= 60% to pass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University want to know if our student study for 3hr, 4hr or 5hr then how much probability score student can get &amp; our university should become top of the world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we came to know how many hour if student can study then it is good for our university to explain students to achieved his goal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036CC-8145-4918-A690-985F9EB7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17" y="3579949"/>
            <a:ext cx="4040697" cy="187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574E-A542-487D-B6AD-A8D387F6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16" y="536895"/>
            <a:ext cx="9384484" cy="805344"/>
          </a:xfrm>
        </p:spPr>
        <p:txBody>
          <a:bodyPr>
            <a:normAutofit/>
          </a:bodyPr>
          <a:lstStyle/>
          <a:p>
            <a:r>
              <a:rPr lang="en-IN" sz="4800" dirty="0"/>
              <a:t>AMX Software pvt Ltd-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AB8B-EA14-4E80-ACAA-F3A9B13CA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8407"/>
            <a:ext cx="9144000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/>
              <a:t>AMX </a:t>
            </a:r>
            <a:r>
              <a:rPr lang="en-IN" sz="1600" dirty="0" err="1"/>
              <a:t>ceo</a:t>
            </a:r>
            <a:r>
              <a:rPr lang="en-IN" sz="1600" dirty="0"/>
              <a:t> said to solve this problem statement need to discuss with the project team &amp; also need to understand what is the technical requirement to solve this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/>
              <a:t>CEO discussed with project team explaining we got new client called </a:t>
            </a:r>
            <a:r>
              <a:rPr lang="en-IN" sz="1600" dirty="0" err="1"/>
              <a:t>o.x</a:t>
            </a:r>
            <a:r>
              <a:rPr lang="en-IN" sz="1600" dirty="0"/>
              <a:t>. university &amp; </a:t>
            </a:r>
            <a:r>
              <a:rPr lang="en-US" sz="1600" dirty="0"/>
              <a:t>and their requirement is to predict how many need to spend on study to get the percentage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How to solve this problem and can we build some end to end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One team explained we can create using android application or developed a website is the solution for this problem. CEO  said then we have to write if else condition and all company is doing this.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to solve this problem we required Artificial Intelligence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CEO had discussion with datascince team one employee explained to required students history data from the university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To know the prediction we need to students data we need to know last exams average per day how many hours student has spend for studying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Finally the agreement will sign between university and organization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19097-4DC4-4D31-B033-367B0C629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5" y="3429001"/>
            <a:ext cx="1803633" cy="24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8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309F-C3AE-4CA7-99BA-94E5638D9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9D157-3B33-4703-B605-C2C2AD574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96688-72E0-457C-BAAB-FC83C500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511728"/>
            <a:ext cx="10880521" cy="60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5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324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model End to End Deployment using Flask &amp; HTML</vt:lpstr>
      <vt:lpstr>PowerPoint Presentation</vt:lpstr>
      <vt:lpstr>Problem statement - </vt:lpstr>
      <vt:lpstr>AMX Software pvt Ltd-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End to End Deployment using Flask &amp; HTML</dc:title>
  <dc:creator>kodi prakash senapati</dc:creator>
  <cp:lastModifiedBy>kodi prakash senapati</cp:lastModifiedBy>
  <cp:revision>5</cp:revision>
  <dcterms:created xsi:type="dcterms:W3CDTF">2021-09-27T08:07:48Z</dcterms:created>
  <dcterms:modified xsi:type="dcterms:W3CDTF">2021-09-27T09:41:58Z</dcterms:modified>
</cp:coreProperties>
</file>