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59CD-F30B-E4CF-4A32-6F2570D167BF}"/>
              </a:ext>
            </a:extLst>
          </p:cNvPr>
          <p:cNvSpPr>
            <a:spLocks noGrp="1"/>
          </p:cNvSpPr>
          <p:nvPr>
            <p:ph type="ctrTitle"/>
          </p:nvPr>
        </p:nvSpPr>
        <p:spPr>
          <a:xfrm>
            <a:off x="905436" y="1264025"/>
            <a:ext cx="10381128" cy="5271246"/>
          </a:xfrm>
        </p:spPr>
        <p:txBody>
          <a:bodyPr/>
          <a:lstStyle/>
          <a:p>
            <a:r>
              <a:rPr lang="en-US" sz="1800" dirty="0">
                <a:solidFill>
                  <a:schemeClr val="bg1"/>
                </a:solidFill>
                <a:latin typeface="Cambria" panose="02040503050406030204" pitchFamily="18" charset="0"/>
              </a:rPr>
              <a:t>-&gt; A</a:t>
            </a:r>
            <a:r>
              <a:rPr lang="en-US" sz="1800" b="0" i="0" u="none" strike="noStrike" baseline="0" dirty="0">
                <a:solidFill>
                  <a:schemeClr val="bg1"/>
                </a:solidFill>
                <a:latin typeface="Cambria" panose="02040503050406030204" pitchFamily="18" charset="0"/>
              </a:rPr>
              <a:t> donor who wants to donate plasma can simply upload their recovered covid19 certificate and can donate the plasma to a blood bank. The blood bank after checking the donor certificate can make a request to the donor when the donor accepts the request, they can add the required number of units they need</a:t>
            </a:r>
            <a:r>
              <a:rPr lang="en-US" sz="1800" dirty="0">
                <a:solidFill>
                  <a:srgbClr val="000000"/>
                </a:solidFill>
                <a:latin typeface="Cambria" panose="02040503050406030204" pitchFamily="18" charset="0"/>
              </a:rPr>
              <a:t> </a:t>
            </a:r>
            <a:br>
              <a:rPr lang="en-US" sz="1800" dirty="0">
                <a:solidFill>
                  <a:srgbClr val="000000"/>
                </a:solidFill>
                <a:latin typeface="Cambria" panose="02040503050406030204" pitchFamily="18" charset="0"/>
              </a:rPr>
            </a:br>
            <a:r>
              <a:rPr lang="en-US" sz="1800" dirty="0">
                <a:solidFill>
                  <a:schemeClr val="bg1"/>
                </a:solidFill>
                <a:latin typeface="Cambria" panose="02040503050406030204" pitchFamily="18" charset="0"/>
              </a:rPr>
              <a:t>-&gt;</a:t>
            </a:r>
            <a:r>
              <a:rPr lang="en-US" sz="1800" dirty="0">
                <a:solidFill>
                  <a:srgbClr val="000000"/>
                </a:solidFill>
                <a:latin typeface="Cambria" panose="02040503050406030204" pitchFamily="18" charset="0"/>
              </a:rPr>
              <a:t> </a:t>
            </a:r>
            <a:r>
              <a:rPr lang="en-US" sz="1800" dirty="0">
                <a:solidFill>
                  <a:schemeClr val="bg1"/>
                </a:solidFill>
                <a:latin typeface="Cambria" panose="02040503050406030204" pitchFamily="18" charset="0"/>
              </a:rPr>
              <a:t>To </a:t>
            </a:r>
            <a:r>
              <a:rPr lang="en-US" sz="1800" b="0" i="0" u="none" strike="noStrike" baseline="0" dirty="0">
                <a:solidFill>
                  <a:schemeClr val="bg1"/>
                </a:solidFill>
                <a:latin typeface="Times New Roman" panose="02020603050405020304" pitchFamily="18" charset="0"/>
              </a:rPr>
              <a:t>develop an integrated framework for all relevant and isolated online subsystems for the blood management system by using the cloud services .</a:t>
            </a:r>
            <a:br>
              <a:rPr lang="en-US" sz="1800" dirty="0">
                <a:solidFill>
                  <a:schemeClr val="bg1"/>
                </a:solidFill>
                <a:latin typeface="Times New Roman" panose="02020603050405020304" pitchFamily="18" charset="0"/>
              </a:rPr>
            </a:br>
            <a:r>
              <a:rPr lang="en-US" sz="1800" dirty="0">
                <a:solidFill>
                  <a:schemeClr val="bg1"/>
                </a:solidFill>
                <a:latin typeface="Cambria" panose="02040503050406030204" pitchFamily="18" charset="0"/>
              </a:rPr>
              <a:t>-&gt; </a:t>
            </a:r>
            <a:r>
              <a:rPr lang="en-US" sz="1800" dirty="0">
                <a:solidFill>
                  <a:schemeClr val="bg1"/>
                </a:solidFill>
                <a:latin typeface="Times New Roman" panose="02020603050405020304" pitchFamily="18" charset="0"/>
              </a:rPr>
              <a:t>To create a </a:t>
            </a:r>
            <a:r>
              <a:rPr lang="en-US" sz="1800" b="0" i="0" u="none" strike="noStrike" baseline="0" dirty="0">
                <a:solidFill>
                  <a:schemeClr val="bg1"/>
                </a:solidFill>
                <a:latin typeface="Times New Roman" panose="02020603050405020304" pitchFamily="18" charset="0"/>
              </a:rPr>
              <a:t>central repository of information about various blood groups and its available donors along with their details, hosted on a cloud server. </a:t>
            </a:r>
            <a:br>
              <a:rPr lang="en-US" sz="1800" dirty="0">
                <a:solidFill>
                  <a:schemeClr val="bg1"/>
                </a:solidFill>
                <a:latin typeface="Times New Roman" panose="02020603050405020304" pitchFamily="18" charset="0"/>
              </a:rPr>
            </a:br>
            <a:r>
              <a:rPr lang="en-US" sz="1800" dirty="0">
                <a:solidFill>
                  <a:schemeClr val="bg1"/>
                </a:solidFill>
                <a:latin typeface="Cambria" panose="02040503050406030204" pitchFamily="18" charset="0"/>
              </a:rPr>
              <a:t>-&gt;</a:t>
            </a:r>
            <a:r>
              <a:rPr lang="en-US" sz="1800" dirty="0">
                <a:solidFill>
                  <a:schemeClr val="bg1"/>
                </a:solidFill>
                <a:latin typeface="Times New Roman" panose="02020603050405020304" pitchFamily="18" charset="0"/>
              </a:rPr>
              <a:t> </a:t>
            </a:r>
            <a:r>
              <a:rPr lang="en-US" sz="1800" b="0" i="0" u="none" strike="noStrike" baseline="0" dirty="0">
                <a:solidFill>
                  <a:schemeClr val="bg1"/>
                </a:solidFill>
                <a:latin typeface="Times New Roman" panose="02020603050405020304" pitchFamily="18" charset="0"/>
              </a:rPr>
              <a:t>Aims to create a plasma </a:t>
            </a:r>
            <a:r>
              <a:rPr lang="en-US" sz="1800" dirty="0">
                <a:solidFill>
                  <a:schemeClr val="bg1"/>
                </a:solidFill>
                <a:latin typeface="Times New Roman" panose="02020603050405020304" pitchFamily="18" charset="0"/>
              </a:rPr>
              <a:t>d</a:t>
            </a:r>
            <a:r>
              <a:rPr lang="en-US" sz="1800" b="0" i="0" u="none" strike="noStrike" baseline="0" dirty="0">
                <a:solidFill>
                  <a:schemeClr val="bg1"/>
                </a:solidFill>
                <a:latin typeface="Times New Roman" panose="02020603050405020304" pitchFamily="18" charset="0"/>
              </a:rPr>
              <a:t>onation System based on cutting-edge information technologies such as cloud computing. In addition, utilizing social media and smartphone applications worldwide is helping to make the blood donation process more suitable, offer further services, and develop blood donation centers. </a:t>
            </a:r>
            <a:br>
              <a:rPr lang="en-US" sz="1800" b="0" i="0" u="none" strike="noStrike" baseline="0" dirty="0">
                <a:solidFill>
                  <a:schemeClr val="bg1"/>
                </a:solidFill>
                <a:latin typeface="Times New Roman" panose="02020603050405020304" pitchFamily="18" charset="0"/>
              </a:rPr>
            </a:br>
            <a:r>
              <a:rPr lang="en-US" sz="1800" dirty="0">
                <a:solidFill>
                  <a:schemeClr val="bg1"/>
                </a:solidFill>
                <a:latin typeface="Cambria" panose="02040503050406030204" pitchFamily="18" charset="0"/>
              </a:rPr>
              <a:t>-&gt; </a:t>
            </a:r>
            <a:r>
              <a:rPr lang="en-IN" sz="1800" b="0" i="0" u="none" strike="noStrike" baseline="0" dirty="0">
                <a:solidFill>
                  <a:schemeClr val="bg1"/>
                </a:solidFill>
                <a:latin typeface="Times New Roman" panose="02020603050405020304" pitchFamily="18" charset="0"/>
              </a:rPr>
              <a:t>To</a:t>
            </a:r>
            <a:r>
              <a:rPr lang="en-US" sz="1800" b="0" i="0" u="none" strike="noStrike" baseline="0" dirty="0">
                <a:solidFill>
                  <a:schemeClr val="bg1"/>
                </a:solidFill>
                <a:latin typeface="Times New Roman" panose="02020603050405020304" pitchFamily="18" charset="0"/>
              </a:rPr>
              <a:t> propose a real-time system on a cloud, to managing blood units within the whole health care system. This system will allocate blood units depends on the deadline and the severity of the case that needs blood .	</a:t>
            </a:r>
            <a:br>
              <a:rPr lang="en-US" sz="1800" b="0" i="0" u="none" strike="noStrike" baseline="0" dirty="0">
                <a:solidFill>
                  <a:schemeClr val="bg1"/>
                </a:solidFill>
                <a:latin typeface="Times New Roman" panose="02020603050405020304" pitchFamily="18" charset="0"/>
              </a:rPr>
            </a:br>
            <a:r>
              <a:rPr lang="en-US" sz="1800" dirty="0">
                <a:solidFill>
                  <a:schemeClr val="bg1"/>
                </a:solidFill>
                <a:latin typeface="Cambria" panose="02040503050406030204" pitchFamily="18" charset="0"/>
              </a:rPr>
              <a:t>-&gt; </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T</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 launch an online interaction medium for the blood donation  management and aims to help the people who needs blood in emergency and to associate some donors who are willing to donate their blood to needy people and save their lives</a:t>
            </a:r>
            <a:br>
              <a:rPr lang="en-IN" sz="1800" dirty="0">
                <a:solidFill>
                  <a:schemeClr val="bg1"/>
                </a:solidFill>
                <a:effectLst/>
                <a:latin typeface="Calibri" panose="020F0502020204030204" pitchFamily="34" charset="0"/>
                <a:ea typeface="Times New Roman" panose="02020603050405020304" pitchFamily="18" charset="0"/>
                <a:cs typeface="Latha" panose="020B0604020202020204" pitchFamily="34" charset="0"/>
              </a:rPr>
            </a:b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chemeClr val="bg1"/>
                </a:solidFill>
                <a:latin typeface="Times New Roman" panose="02020603050405020304" pitchFamily="18" charset="0"/>
              </a:rPr>
            </a:b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3236341-EF42-99D1-65BD-D10E0E99FC3E}"/>
              </a:ext>
            </a:extLst>
          </p:cNvPr>
          <p:cNvSpPr>
            <a:spLocks noGrp="1"/>
          </p:cNvSpPr>
          <p:nvPr>
            <p:ph type="subTitle" idx="1"/>
          </p:nvPr>
        </p:nvSpPr>
        <p:spPr>
          <a:xfrm>
            <a:off x="4274673" y="595344"/>
            <a:ext cx="4223868" cy="413185"/>
          </a:xfrm>
        </p:spPr>
        <p:txBody>
          <a:bodyPr>
            <a:noAutofit/>
          </a:bodyPr>
          <a:lstStyle/>
          <a:p>
            <a:r>
              <a:rPr lang="en-IN" sz="2500" dirty="0">
                <a:latin typeface="Times New Roman" panose="02020603050405020304" pitchFamily="18" charset="0"/>
                <a:cs typeface="Times New Roman" panose="02020603050405020304" pitchFamily="18" charset="0"/>
              </a:rPr>
              <a:t>PROBLEM STATEMENTS</a:t>
            </a:r>
          </a:p>
        </p:txBody>
      </p:sp>
    </p:spTree>
    <p:extLst>
      <p:ext uri="{BB962C8B-B14F-4D97-AF65-F5344CB8AC3E}">
        <p14:creationId xmlns:p14="http://schemas.microsoft.com/office/powerpoint/2010/main" val="2948927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33</TotalTime>
  <Words>251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vt:lpstr>
      <vt:lpstr>Century Gothic</vt:lpstr>
      <vt:lpstr>Times New Roman</vt:lpstr>
      <vt:lpstr>Wingdings 3</vt:lpstr>
      <vt:lpstr>Ion Boardroom</vt:lpstr>
      <vt:lpstr>-&gt; A donor who wants to donate plasma can simply upload their recovered covid19 certificate and can donate the plasma to a blood bank. The blood bank after checking the donor certificate can make a request to the donor when the donor accepts the request, they can add the required number of units they need  -&gt; To develop an integrated framework for all relevant and isolated online subsystems for the blood management system by using the cloud services . -&gt; To create a central repository of information about various blood groups and its available donors along with their details, hosted on a cloud server.  -&gt; Aims to create a plasma donation System based on cutting-edge information technologies such as cloud computing. In addition, utilizing social media and smartphone applications worldwide is helping to make the blood donation process more suitable, offer further services, and develop blood donation centers.  -&gt; To propose a real-time system on a cloud, to managing blood units within the whole health care system. This system will allocate blood units depends on the deadline and the severity of the case that needs blood .  -&gt; To launch an online interaction medium for the blood donation  management and aims to help the people who needs blood in emergency and to associate some donors who are willing to donate their blood to needy people and save their lives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A donor who wants to donate plasma can simply upload their recovered covid19 certificate and can donate the plasma to a blood bank. The blood bank after checking the donor certificate can make a request to the donor when the donor accepts the request, they can add the required number of units they need  -&gt; To develop an integrated framework for all relevant and isolated online subsystems for the blood management system by using the cloud services . -&gt; To create a central repository of information about various blood groups and its available donors along with their details, hosted on a cloud server.  -&gt; Aims to create a plasma donation System based on cutting-edge information technologies such as cloud computing. In addition, utilizing social media and smartphone applications worldwide is helping to make the blood donation process more suitable, offer further services, and develop blood donation centers.  -&gt; To propose a real-time system on a cloud, to managing blood units within the whole health care system. This system will allocate blood units depends on the deadline and the severity of the case that needs blood .  -&gt; To launch an online interaction medium for the blood donation  management and aims to help the people who needs blood in emergency and to associate some donors who are willing to donate their blood to needy people and save their lives   </dc:title>
  <dc:creator>Akshaya Sundar</dc:creator>
  <cp:lastModifiedBy>Akshaya Sundar</cp:lastModifiedBy>
  <cp:revision>1</cp:revision>
  <dcterms:created xsi:type="dcterms:W3CDTF">2022-09-17T16:17:24Z</dcterms:created>
  <dcterms:modified xsi:type="dcterms:W3CDTF">2022-09-17T16:50:43Z</dcterms:modified>
</cp:coreProperties>
</file>