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65" r:id="rId8"/>
    <p:sldId id="259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18-Dec-19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19670-17D1-4026-BC65-99E13974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Facial Expression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AE71E-EE48-41F9-BA2E-35685E871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sz="2000"/>
              <a:t>By - Akash Reddy Gurram, Vineeth Reddy Anugu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914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A00C3-A496-4654-AA28-16478867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30579D-CC1A-4F68-83F3-601F02ED9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122" y="2438840"/>
            <a:ext cx="4258479" cy="2891766"/>
          </a:xfrm>
          <a:effectLst/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E61CA74-1AFC-4991-9E2C-4FAEB8AD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397966"/>
            <a:ext cx="4448997" cy="29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48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7F41C5-B3CF-4D69-AF08-2930C659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in FER 2013</a:t>
            </a:r>
          </a:p>
        </p:txBody>
      </p:sp>
      <p:pic>
        <p:nvPicPr>
          <p:cNvPr id="11" name="Picture 10" descr="A picture containing photo, man, mirror, indoor&#10;&#10;Description automatically generated">
            <a:extLst>
              <a:ext uri="{FF2B5EF4-FFF2-40B4-BE49-F238E27FC236}">
                <a16:creationId xmlns:a16="http://schemas.microsoft.com/office/drawing/2014/main" id="{391363A5-A3F5-414F-B4F2-6B618C00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4" y="1474203"/>
            <a:ext cx="3531576" cy="18011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38238F27-25FF-4CC7-9A6A-5754909A1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4155" y="1850695"/>
            <a:ext cx="3941724" cy="10642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770DB472-A1F3-4ED5-A729-510C8FC5A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024" y="1859524"/>
            <a:ext cx="3982780" cy="10554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3752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8BFB14-F367-4E3D-A41E-A19D754D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More Results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2DFF81-A444-4D67-AA7B-C2510246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211604"/>
            <a:ext cx="5376368" cy="24596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13228-3720-4CAD-A41C-C96AC03B4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551" y="1245205"/>
            <a:ext cx="5376369" cy="239248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0270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8BFB14-F367-4E3D-A41E-A19D754D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More Results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3395AA-B0F4-4F04-8249-2CE082C8F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8" y="1278809"/>
            <a:ext cx="5376368" cy="23252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75CC66-0E56-4798-85E5-F4572847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51" y="1332572"/>
            <a:ext cx="5376369" cy="221775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9603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8BFB14-F367-4E3D-A41E-A19D754D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More Results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1D5F46-5F9F-40CA-AE8B-38D8F6F8C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8" y="1265367"/>
            <a:ext cx="5376368" cy="2352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810B3F-3240-492F-99CB-350C5824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51" y="1285528"/>
            <a:ext cx="5376369" cy="23118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6539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8D6F7-014B-445E-B633-EB0727EF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JAFFE Dataset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6E7551-4BE6-4BDA-8522-3A771F0CB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415" y="2665764"/>
            <a:ext cx="4029859" cy="2859323"/>
          </a:xfrm>
          <a:effectLst/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5869AE-7778-4498-AB5A-A9FA1C9E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60" y="2711008"/>
            <a:ext cx="4028851" cy="28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8C11F-4EDC-467C-BC96-FB720CD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Thank you.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260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5E11F-E1D9-4B04-874B-61559606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6F06-4624-470C-B04A-3D605D8F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675BC-4B90-4F84-A593-7852E8B9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35" y="2681287"/>
            <a:ext cx="6601329" cy="23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3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F11E9-677D-478D-9008-A80C1B81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Data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D4207B-CA5D-413A-A055-D420A1943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984055"/>
            <a:ext cx="6268062" cy="47167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24167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D4DEA-DA3F-4B92-AF92-A95E09A7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548C-B85A-429D-A0D4-82AA9274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Used VGG model as our baseline model for the project</a:t>
            </a:r>
          </a:p>
          <a:p>
            <a:r>
              <a:rPr lang="en-US" dirty="0"/>
              <a:t>Implemented two models for the project: </a:t>
            </a:r>
          </a:p>
          <a:p>
            <a:pPr marL="400050" lvl="1" indent="0">
              <a:buNone/>
            </a:pPr>
            <a:r>
              <a:rPr lang="en-US" dirty="0"/>
              <a:t>1. A sequential convolutional model</a:t>
            </a:r>
          </a:p>
          <a:p>
            <a:pPr marL="400050" lvl="1" indent="0">
              <a:buNone/>
            </a:pPr>
            <a:r>
              <a:rPr lang="en-US" dirty="0"/>
              <a:t>2. Model with separable convolutions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01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B7B1C-A309-4D30-AED8-200EA731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First Model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508A43-4D77-4D0C-B252-74195314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078076"/>
            <a:ext cx="6268062" cy="452867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33136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71110-84D2-4B46-9E0E-BD494FB8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8AF7AD6-1F24-4865-9113-83C680512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499" y="2625790"/>
            <a:ext cx="4301342" cy="3037769"/>
          </a:xfrm>
          <a:effectLst/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3A3EE03-A8DA-40E8-81FE-193B77889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37" y="2686755"/>
            <a:ext cx="4552225" cy="30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3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39BBF-68CF-4170-B4B1-D2079FBB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D51639-ADAE-4B1B-9A66-79A53361E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096" y="2588526"/>
            <a:ext cx="4344788" cy="3091831"/>
          </a:xfrm>
          <a:effectLst/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D7901E0-B888-41E4-8271-0E1F9B703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53" y="2588526"/>
            <a:ext cx="4276884" cy="30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3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A22F5-BE67-45A0-A7D3-53787C05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Second Model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484678-2874-4933-AEA0-9116D8EC7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2796" y="794365"/>
            <a:ext cx="7186893" cy="512066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54921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D807D-829D-4E18-B10E-B61A032A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079FA72-E3BD-43F0-AD11-80D23A2A2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213" y="2303712"/>
            <a:ext cx="4205137" cy="2944425"/>
          </a:xfrm>
          <a:effectLst/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3645A8-A835-4A7E-A97C-4D29C47BB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20" y="2303712"/>
            <a:ext cx="4378455" cy="29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63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70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Facial Expression Recognition</vt:lpstr>
      <vt:lpstr>Dataset</vt:lpstr>
      <vt:lpstr>Data distribution</vt:lpstr>
      <vt:lpstr>Approach</vt:lpstr>
      <vt:lpstr>First Model Architecture</vt:lpstr>
      <vt:lpstr>Results</vt:lpstr>
      <vt:lpstr>Results</vt:lpstr>
      <vt:lpstr>Second Model Architecture</vt:lpstr>
      <vt:lpstr>Results</vt:lpstr>
      <vt:lpstr>Results</vt:lpstr>
      <vt:lpstr>Challenges in FER 2013</vt:lpstr>
      <vt:lpstr>More Results</vt:lpstr>
      <vt:lpstr>More Results</vt:lpstr>
      <vt:lpstr>More Results</vt:lpstr>
      <vt:lpstr>JAFFE Dataset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Vineeth Reddy Anugu</dc:creator>
  <cp:lastModifiedBy>Vineeth Reddy Anugu</cp:lastModifiedBy>
  <cp:revision>3</cp:revision>
  <dcterms:created xsi:type="dcterms:W3CDTF">2019-12-18T05:08:53Z</dcterms:created>
  <dcterms:modified xsi:type="dcterms:W3CDTF">2019-12-18T06:39:24Z</dcterms:modified>
</cp:coreProperties>
</file>