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8" r:id="rId6"/>
    <p:sldId id="290" r:id="rId7"/>
    <p:sldId id="291"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mailto:konark11solanki@.com"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 PROJECT REVIEW</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Konark Solanki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PID 547</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Ai based garbage detection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effectLst/>
                <a:latin typeface="Söhne"/>
              </a:rPr>
              <a:t>A neural network is a type of machine learning algorithm modeled after the structure and function of the human brain. It is composed of layers of interconnected "neurons," which process and transmit information. Neural networks are used for a variety of tasks, such as image recognition, natural language processing, and decision making.</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coding</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code</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Ai based model</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Better trained models and non biased data</a:t>
            </a:r>
          </a:p>
          <a:p>
            <a:r>
              <a:rPr lang="en-US" dirty="0"/>
              <a:t>High efficiency and accurate models</a:t>
            </a:r>
          </a:p>
          <a:p>
            <a:r>
              <a:rPr lang="en-US" dirty="0"/>
              <a:t>Visualized data.</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err="1"/>
              <a:t>EcoEye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b="0" i="0" dirty="0">
                <a:effectLst/>
                <a:latin typeface="Söhne"/>
              </a:rPr>
              <a:t>The company utilizes AI technology to detect instances of garbage being thrown in a designated area, such as a park or public space. This may be achieved through the use of cameras or other sensors that are able to recognize and identify instances of litter being discarded. The data collected by the sensors is then processed by AI algorithms to determine if an instance of litter being discarded has occurred. The company's main goal is to use this technology to improve the cleanliness and overall aesthetic of public spaces, as well as to raise awareness about the importance of proper waste disposal. Additionally, the company may also use this technology to help municipalities and other organizations to monitor and enforce laws and regulations related to litter disposal.</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Konarksinh</a:t>
            </a:r>
            <a:r>
              <a:rPr lang="en-US" dirty="0"/>
              <a:t> solanki</a:t>
            </a:r>
          </a:p>
          <a:p>
            <a:r>
              <a:rPr lang="en-US" dirty="0">
                <a:hlinkClick r:id="rId2"/>
              </a:rPr>
              <a:t>konark11solanki@.com</a:t>
            </a:r>
            <a:endParaRPr lang="en-US" dirty="0"/>
          </a:p>
          <a:p>
            <a:r>
              <a:rPr lang="en-US"/>
              <a:t>https://github.com/akashi1017/c-project</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{76567EB6-ABAD-43CE-8AD2-DA1F2D7C19E4}tf78438558_win32</Template>
  <TotalTime>19</TotalTime>
  <Words>374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Sabon Next LT</vt:lpstr>
      <vt:lpstr>Söhne</vt:lpstr>
      <vt:lpstr>Office Theme</vt:lpstr>
      <vt:lpstr>C PROJECT REVIEW </vt:lpstr>
      <vt:lpstr>PID 547</vt:lpstr>
      <vt:lpstr>Ai based garbage detection</vt:lpstr>
      <vt:lpstr>PRIMARY GOALS</vt:lpstr>
      <vt:lpstr>PLAN FOR PRODUCT LAUNCH </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PROJECT REVIEW </dc:title>
  <dc:subject/>
  <dc:creator>konark</dc:creator>
  <cp:lastModifiedBy>konark</cp:lastModifiedBy>
  <cp:revision>1</cp:revision>
  <dcterms:created xsi:type="dcterms:W3CDTF">2023-01-20T03:50:51Z</dcterms:created>
  <dcterms:modified xsi:type="dcterms:W3CDTF">2023-01-20T04:09:53Z</dcterms:modified>
</cp:coreProperties>
</file>