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92476" y="184736"/>
            <a:ext cx="2464905" cy="347398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Akash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Jadhav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jadhav.akash-narahari@capgemini.com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7083643529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Certified Developer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     Civil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30" y="6241247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94839"/>
              </p:ext>
            </p:extLst>
          </p:nvPr>
        </p:nvGraphicFramePr>
        <p:xfrm>
          <a:off x="2489983" y="71719"/>
          <a:ext cx="6655369" cy="39895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38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018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thorough understanding of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Java, MuleSoft, Spring Concept , HTML, CSS.</a:t>
                      </a: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</a:t>
                      </a:r>
                      <a:r>
                        <a:rPr lang="en-US" sz="13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Spring Framework.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Knowledge of Spring framework</a:t>
                      </a: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in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Methodology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in building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API-led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Connector-based integrations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end points like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Salesforce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Files, Database etc.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 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 Level 0 Certification.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Knowledge of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 &amp; CSS.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16614"/>
              </p:ext>
            </p:extLst>
          </p:nvPr>
        </p:nvGraphicFramePr>
        <p:xfrm>
          <a:off x="2446480" y="3792070"/>
          <a:ext cx="9358527" cy="2788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5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6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561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Hands-On</a:t>
                      </a:r>
                      <a:r>
                        <a:rPr lang="en-US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assignment on </a:t>
                      </a:r>
                      <a:r>
                        <a:rPr lang="en-US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mulesoft</a:t>
                      </a:r>
                      <a:endParaRPr lang="en-IN" sz="13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exception handling and logging, in API-led distributed environment.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 on Design, Development and Deployment activities of Integration.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Functional Testing for the deployed.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 extensive hands-on in XML, JSON (2.0 and 1.0)</a:t>
                      </a:r>
                    </a:p>
                    <a:p>
                      <a:pPr marL="285750" indent="-2857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 on extensive Exception Handling 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68787"/>
              </p:ext>
            </p:extLst>
          </p:nvPr>
        </p:nvGraphicFramePr>
        <p:xfrm>
          <a:off x="307731" y="267127"/>
          <a:ext cx="1960938" cy="19368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84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</a:t>
                      </a:r>
                      <a:r>
                        <a:rPr lang="en-IN" sz="1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Soft 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62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SQL,XML,JSON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2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AWS, HTML &amp;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62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JDBC, 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95091"/>
              </p:ext>
            </p:extLst>
          </p:nvPr>
        </p:nvGraphicFramePr>
        <p:xfrm>
          <a:off x="276762" y="2948548"/>
          <a:ext cx="1916976" cy="3185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</a:t>
                      </a: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053" y="413238"/>
            <a:ext cx="1195753" cy="11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1353</TotalTime>
  <Words>251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Akash Narahari, Jadhav</cp:lastModifiedBy>
  <cp:revision>48</cp:revision>
  <dcterms:created xsi:type="dcterms:W3CDTF">2021-05-17T18:10:30Z</dcterms:created>
  <dcterms:modified xsi:type="dcterms:W3CDTF">2023-01-11T12:13:14Z</dcterms:modified>
</cp:coreProperties>
</file>