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6" y="184736"/>
            <a:ext cx="2464905" cy="34739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jadhav.akash-narahari@capgemini.com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7083643529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Certified Developer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     Civil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41247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9804"/>
              </p:ext>
            </p:extLst>
          </p:nvPr>
        </p:nvGraphicFramePr>
        <p:xfrm>
          <a:off x="2489983" y="71719"/>
          <a:ext cx="6655369" cy="3989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8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18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AWS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MuleSoft, Spring and Spring Boot.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Spring Framework.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Spring framework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SAP, Salesforce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Level 0 Certification.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&amp; CSS.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8335"/>
              </p:ext>
            </p:extLst>
          </p:nvPr>
        </p:nvGraphicFramePr>
        <p:xfrm>
          <a:off x="2446480" y="3792070"/>
          <a:ext cx="9358527" cy="3063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561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assignment on </a:t>
                      </a:r>
                      <a:r>
                        <a:rPr lang="en-US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mulesoft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Design, Development and Deployment activities of Integration.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Functional Testing for the deployed.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Integration in IBM Web Management Console.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extensive hands-on in XML, JSON (2.0 and 1.0)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extensive Exception Handling use cases in App Connect 7.5.4 and 7.5.5.0.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68787"/>
              </p:ext>
            </p:extLst>
          </p:nvPr>
        </p:nvGraphicFramePr>
        <p:xfrm>
          <a:off x="307731" y="267127"/>
          <a:ext cx="1960938" cy="1936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84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</a:t>
                      </a:r>
                      <a:r>
                        <a:rPr lang="en-IN" sz="1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 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SQL,XML,JSON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HTML &amp;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JDBC,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95091"/>
              </p:ext>
            </p:extLst>
          </p:nvPr>
        </p:nvGraphicFramePr>
        <p:xfrm>
          <a:off x="276762" y="2948548"/>
          <a:ext cx="1916976" cy="3185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53" y="413238"/>
            <a:ext cx="1195753" cy="11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1349</TotalTime>
  <Words>268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Akash Narahari, Jadhav</cp:lastModifiedBy>
  <cp:revision>47</cp:revision>
  <dcterms:created xsi:type="dcterms:W3CDTF">2021-05-17T18:10:30Z</dcterms:created>
  <dcterms:modified xsi:type="dcterms:W3CDTF">2022-11-03T10:59:23Z</dcterms:modified>
</cp:coreProperties>
</file>