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44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07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30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7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668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8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0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5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172F9-03B8-457B-A2E7-B715553F6051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54BA-F0DC-4F6B-8805-C9987D1A0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176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9392478" y="184736"/>
            <a:ext cx="2464905" cy="347398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Akash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jadhav.akash-narahari@capgemini.com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7083643529</a:t>
            </a:r>
          </a:p>
          <a:p>
            <a:pPr algn="ctr">
              <a:spcAft>
                <a:spcPts val="600"/>
              </a:spcAft>
              <a:defRPr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Trained on Spring Boot and Mule soft</a:t>
            </a:r>
          </a:p>
          <a:p>
            <a:pPr algn="ctr">
              <a:spcAft>
                <a:spcPts val="600"/>
              </a:spcAft>
              <a:defRPr/>
            </a:pPr>
            <a:r>
              <a:rPr lang="en-IN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Bachelor’s Degree in      Civil Engineering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9">
            <a:extLst>
              <a:ext uri="{FF2B5EF4-FFF2-40B4-BE49-F238E27FC236}">
                <a16:creationId xmlns:a16="http://schemas.microsoft.com/office/drawing/2014/main" id="{C3D2EC56-D17C-4A75-8178-C69397BC73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830" y="6241247"/>
            <a:ext cx="2066840" cy="35684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258288" y="723502"/>
            <a:ext cx="5874026" cy="16359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395974"/>
              </p:ext>
            </p:extLst>
          </p:nvPr>
        </p:nvGraphicFramePr>
        <p:xfrm>
          <a:off x="2489983" y="267128"/>
          <a:ext cx="6655369" cy="32774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55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897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59">
                <a:tc>
                  <a:txBody>
                    <a:bodyPr/>
                    <a:lstStyle/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Have thorough understanding of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Java, AWS</a:t>
                      </a:r>
                      <a:r>
                        <a:rPr lang="en-US" sz="13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,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MuleSoft, Spring and Spring Boot.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Ability to comprehend the Business Requirement, Design and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proficient in using </a:t>
                      </a:r>
                      <a:r>
                        <a:rPr lang="en-US" sz="1300" b="1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Anypoint</a:t>
                      </a:r>
                      <a:r>
                        <a:rPr lang="en-US" sz="13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Platform 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 discover, consume, build, deploy, manage, and govern APIs.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Trained</a:t>
                      </a: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Spring Framework.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Knowledge of Spring framework</a:t>
                      </a:r>
                      <a:endParaRPr lang="en-US" sz="13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Well versed in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Agile Methodology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.</a:t>
                      </a:r>
                    </a:p>
                    <a:p>
                      <a:pPr marL="171450" indent="-171450" algn="l">
                        <a:lnSpc>
                          <a:spcPct val="100000"/>
                        </a:lnSpc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Hands on experience in building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API-led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Connector-based integrations 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end points like </a:t>
                      </a:r>
                      <a:r>
                        <a:rPr lang="en-US" sz="13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SAP, Salesforce</a:t>
                      </a: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Files, Database etc.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Analytical mindset and problem solving skills.</a:t>
                      </a:r>
                    </a:p>
                    <a:p>
                      <a:pPr marL="171450" indent="-171450" algn="l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>
                          <a:tab pos="6345238" algn="l"/>
                        </a:tabLst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Good communication skills and effective team player.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51668"/>
              </p:ext>
            </p:extLst>
          </p:nvPr>
        </p:nvGraphicFramePr>
        <p:xfrm>
          <a:off x="2446480" y="3658716"/>
          <a:ext cx="9358527" cy="2230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5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Experience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assignment on AWS.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Hands-On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assignment on </a:t>
                      </a:r>
                      <a:r>
                        <a:rPr lang="en-US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mulesoft</a:t>
                      </a:r>
                      <a:endParaRPr lang="en-IN" sz="13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exception handling and logging, in API-led distributed environment.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Used Dataweave transformations to handle diverse set of message formats like JSON, XML, CSV, etc.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IN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Working knowledge of batch implementations, to synchronise data between Salesforce and business database.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 algn="l" defTabSz="914400" rtl="0" eaLnBrk="1" latinLnBrk="0" hangingPunct="1"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Successfully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completed the spring project  </a:t>
                      </a:r>
                      <a:r>
                        <a:rPr lang="en-US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i.e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Bidirectional synchronization of data form </a:t>
                      </a:r>
                      <a:r>
                        <a:rPr lang="en-US" sz="1300" kern="12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salesforce</a:t>
                      </a:r>
                      <a:r>
                        <a:rPr lang="en-US" sz="1300" kern="12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to database and vice-versa</a:t>
                      </a:r>
                      <a:endParaRPr lang="en-IN" sz="13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525465"/>
              </p:ext>
            </p:extLst>
          </p:nvPr>
        </p:nvGraphicFramePr>
        <p:xfrm>
          <a:off x="307731" y="267128"/>
          <a:ext cx="1960938" cy="20123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215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</a:t>
                      </a:r>
                      <a:r>
                        <a:rPr lang="en-IN" sz="1300" b="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Standard Edition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78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SQL,XML,JSON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78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7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</a:t>
                      </a:r>
                      <a:r>
                        <a:rPr lang="en-IN" sz="13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786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JDBC,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19944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5FEA85-BD77-4DA4-8592-91F1D01938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495091"/>
              </p:ext>
            </p:extLst>
          </p:nvPr>
        </p:nvGraphicFramePr>
        <p:xfrm>
          <a:off x="276762" y="2948548"/>
          <a:ext cx="1916976" cy="3185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16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Mule Specifics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RAML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2889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Connectors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API </a:t>
                      </a: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Manager</a:t>
                      </a:r>
                      <a:endParaRPr lang="en-IN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Runtime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Anypoint</a:t>
                      </a:r>
                      <a:r>
                        <a:rPr kumimoji="0" lang="en-IN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Dataweave</a:t>
                      </a:r>
                      <a:endParaRPr lang="en-IN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Scheduler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70108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Exception Handing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72">
                <a:tc>
                  <a:txBody>
                    <a:bodyPr/>
                    <a:lstStyle/>
                    <a:p>
                      <a:pPr algn="ctr"/>
                      <a:r>
                        <a:rPr lang="en-IN" sz="13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053" y="413238"/>
            <a:ext cx="1195753" cy="11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1321</TotalTime>
  <Words>228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Kompalli, Aparna</dc:creator>
  <cp:lastModifiedBy>Akash Narahari, Jadhav</cp:lastModifiedBy>
  <cp:revision>44</cp:revision>
  <dcterms:created xsi:type="dcterms:W3CDTF">2021-05-17T18:10:30Z</dcterms:created>
  <dcterms:modified xsi:type="dcterms:W3CDTF">2022-05-17T10:36:02Z</dcterms:modified>
</cp:coreProperties>
</file>