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Relationship Id="rId4" Type="http://schemas.openxmlformats.org/officeDocument/2006/relationships/image" Target="../media/image03.jpg"/><Relationship Id="rId5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2581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HealthyMe!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718700" y="26510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2400"/>
              <a:t>Team: DarkArmy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2400"/>
              <a:t>Members: Abhimanyu </a:t>
            </a:r>
          </a:p>
          <a:p>
            <a:pPr indent="457200" lvl="0" marL="0" rtl="0" algn="r">
              <a:spcBef>
                <a:spcPts val="0"/>
              </a:spcBef>
              <a:buNone/>
            </a:pPr>
            <a:r>
              <a:rPr lang="en" sz="2400"/>
              <a:t>             Abhinay Kumar</a:t>
            </a:r>
          </a:p>
          <a:p>
            <a:pPr indent="457200" lvl="0" marL="0" algn="r">
              <a:spcBef>
                <a:spcPts val="0"/>
              </a:spcBef>
              <a:buNone/>
            </a:pPr>
            <a:r>
              <a:rPr lang="en" sz="2400"/>
              <a:t>		 Akash Jain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					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550" y="304799"/>
            <a:ext cx="1507258" cy="22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95700" y="72740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Advertising and Promotion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22700" y="1839850"/>
            <a:ext cx="82986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First Year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Newspaper releases. Train staff at hospitals and help the patients. </a:t>
            </a:r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Second year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Advertise in apps. Extensive use of social media.</a:t>
            </a:r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Third and Fourth Year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Video tutorials through social media. Intense advertising on popular apps.</a:t>
            </a:r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Fifth Year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Promote the app under the banner of international agencies and organisations.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95700" y="72740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Funds Requirement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95700" y="1380650"/>
            <a:ext cx="8298600" cy="324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Filing all legal patent applications.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The establishment of the company as a corporate identity.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The location of servers and office for business.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Purchases of other equipment and assets which are necessary for efficient working activities of the company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Salary for staff of the company, especially training staff at different cities.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Marketing and promotion of the company.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95700" y="72740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Total Market Valuation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95700" y="1837850"/>
            <a:ext cx="8298600" cy="324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Total 9,36,488 doctors in India as on December 31, 2014.</a:t>
            </a:r>
          </a:p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Approximately 1 Million daily active users.(Doctors only)</a:t>
            </a:r>
          </a:p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One doctor per 1334 citizens.</a:t>
            </a:r>
          </a:p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 doctor sees 25 patients per day.</a:t>
            </a:r>
          </a:p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Assuming half of them use the app, we will reach 12.5 million daily active users.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50025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205490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erriweather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Medical history on the go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erriweather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Health analysis of areas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erriweather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Helping government predicting causes of infections, diseases, etc.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erriweather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Confidentiality and uniqueness of the user’s data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erriweather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Medicine reminder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erriweather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Daily health and first aid tips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957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Strengths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95700" y="1506425"/>
            <a:ext cx="8298600" cy="312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Marketing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Aggressive marketing campaign with focus on goals.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Location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 developing country requiring measures for improvement in health sector.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Uniqueness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No such successful application in the market.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Low capital requirements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requirements are the training staff and initial infrastructure.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Stabilization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It might require substantial time for stabilizing.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957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Weakness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95700" y="1919075"/>
            <a:ext cx="82986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Quick Expansion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To be effective and productive, it has to be used at mostly all health centres in an area.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New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Since this concept is new, it might not be readily acceptable by all.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Lack of reputation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We are new to the market and health centers might show resistance in accepting us.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Lack of strategic relations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We do not have relations with all the health centres of country.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957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Opportunities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95700" y="1674900"/>
            <a:ext cx="8298600" cy="295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Government Programs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Digital India and other programs can fund and promote us.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R&amp;D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analysis of health issues can lead to many research interests of other companies.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Fast growth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The productivity of the app will fetch mass interest.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International Organisations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UNESCO, WHO and like can provide immense help to improve the health of people.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957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Threats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95700" y="1919075"/>
            <a:ext cx="82986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Competition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application has some features already in different established apps.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Cumbersome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some remote and not so digital areas, the procedure can be time consuming.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Error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The app is focused on health of people and so a slight error can have catastrophic impact.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26077" y="13484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Progress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281875" y="248975"/>
            <a:ext cx="5771700" cy="466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AutoNum type="arabicPeriod"/>
            </a:pP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Login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as Patient through Unique Identification Number (Aadhaar Number)</a:t>
            </a:r>
          </a:p>
          <a:p>
            <a:pPr indent="-342900" lvl="0" marL="45720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AutoNum type="arabicPeriod"/>
            </a:pP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Login as Doctor, registered under Medical Council of India(MCI)</a:t>
            </a:r>
          </a:p>
          <a:p>
            <a:pPr indent="-342900" lvl="0" marL="45720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AutoNum type="arabicPeriod"/>
            </a:pP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Uploading Medical Condition (disease, cause, medicines) of a patient on local Apache server.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4569767_348053582199190_1290233999_n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437" y="25462"/>
            <a:ext cx="2808000" cy="5092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518694_348053512199197_2106768450_n.png"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28931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527633_348053515532530_165996790_n.png"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3199" y="0"/>
            <a:ext cx="28931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95700" y="72740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Marketing Strategy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95700" y="1919075"/>
            <a:ext cx="82986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First Year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Kanpur doctors and hospitals.</a:t>
            </a:r>
          </a:p>
          <a:p>
            <a:pPr indent="0" lvl="0" marL="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Second year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Approach the government. Launch it in metro cities.</a:t>
            </a:r>
          </a:p>
          <a:p>
            <a:pPr indent="0" lvl="0" marL="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Third and Fourth Year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Approach Medical Council of India(MCI), every registered medical practitioner. </a:t>
            </a:r>
          </a:p>
          <a:p>
            <a:pPr indent="0" lvl="0" marL="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Fifth Year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Approach foreign countries.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