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46" r:id="rId1"/>
  </p:sldMasterIdLst>
  <p:sldIdLst>
    <p:sldId id="256" r:id="rId2"/>
    <p:sldId id="276" r:id="rId3"/>
    <p:sldId id="257" r:id="rId4"/>
    <p:sldId id="258" r:id="rId5"/>
    <p:sldId id="259" r:id="rId6"/>
    <p:sldId id="290" r:id="rId7"/>
    <p:sldId id="292" r:id="rId8"/>
    <p:sldId id="272" r:id="rId9"/>
    <p:sldId id="296" r:id="rId10"/>
    <p:sldId id="283" r:id="rId11"/>
    <p:sldId id="284" r:id="rId12"/>
    <p:sldId id="285" r:id="rId13"/>
    <p:sldId id="280" r:id="rId14"/>
    <p:sldId id="265" r:id="rId15"/>
    <p:sldId id="294" r:id="rId16"/>
    <p:sldId id="295" r:id="rId17"/>
    <p:sldId id="267" r:id="rId18"/>
    <p:sldId id="288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2" autoAdjust="0"/>
    <p:restoredTop sz="94660"/>
  </p:normalViewPr>
  <p:slideViewPr>
    <p:cSldViewPr snapToGrid="0">
      <p:cViewPr varScale="1">
        <p:scale>
          <a:sx n="44" d="100"/>
          <a:sy n="44" d="100"/>
        </p:scale>
        <p:origin x="676" y="48"/>
      </p:cViewPr>
      <p:guideLst>
        <p:guide orient="horz" pos="320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E85596-94F0-49A6-AD19-EEA0FA53EA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D7B471A-CA4E-4BC5-910B-44D1BAC87C40}" type="pres">
      <dgm:prSet presAssocID="{47E85596-94F0-49A6-AD19-EEA0FA53EA4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</dgm:ptLst>
  <dgm:cxnLst>
    <dgm:cxn modelId="{016F9807-AFC0-4EAC-8597-A90BE0265C87}" type="presOf" srcId="{47E85596-94F0-49A6-AD19-EEA0FA53EA4D}" destId="{AD7B471A-CA4E-4BC5-910B-44D1BAC87C4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90B1EB-ECFF-40F3-84E9-28E8AC1816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906AD3A-E75B-48A6-ACC3-869ACC623109}" type="pres">
      <dgm:prSet presAssocID="{EB90B1EB-ECFF-40F3-84E9-28E8AC1816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</dgm:ptLst>
  <dgm:cxnLst>
    <dgm:cxn modelId="{FAC58A10-3620-4E8E-981B-5D53B174AF6F}" type="presOf" srcId="{EB90B1EB-ECFF-40F3-84E9-28E8AC181678}" destId="{C906AD3A-E75B-48A6-ACC3-869ACC6231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8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8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6826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11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3956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48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29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0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4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7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9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7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3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2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9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  <p:sldLayoutId id="2147484258" r:id="rId12"/>
    <p:sldLayoutId id="2147484259" r:id="rId13"/>
    <p:sldLayoutId id="2147484260" r:id="rId14"/>
    <p:sldLayoutId id="2147484261" r:id="rId15"/>
    <p:sldLayoutId id="21474842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 SPARKS</a:t>
            </a:r>
            <a:endParaRPr lang="en-IN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942" y="4050835"/>
            <a:ext cx="9399639" cy="267442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“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 out in style</a:t>
            </a:r>
            <a:r>
              <a:rPr lang="en-US" sz="2400" dirty="0" smtClean="0"/>
              <a:t>”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729" y="4803798"/>
            <a:ext cx="3640667" cy="174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0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8361"/>
            <a:ext cx="10974345" cy="42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5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90" y="958546"/>
            <a:ext cx="10923639" cy="423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8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05" y="0"/>
            <a:ext cx="11664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18" y="0"/>
            <a:ext cx="8596668" cy="1399459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DIAGRAM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335" y="1142708"/>
            <a:ext cx="7094519" cy="571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734" y="574343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1895143"/>
            <a:ext cx="10363826" cy="342410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Admin </a:t>
            </a:r>
            <a:r>
              <a:rPr lang="en-US" sz="24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Module:</a:t>
            </a:r>
          </a:p>
          <a:p>
            <a:endParaRPr lang="en-US" sz="2400" cap="none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cap="none" dirty="0" smtClean="0"/>
              <a:t>User </a:t>
            </a:r>
            <a:r>
              <a:rPr lang="en-US" sz="2400" cap="none" dirty="0"/>
              <a:t>Management: Handles creation, modification, and deletion of user </a:t>
            </a:r>
            <a:r>
              <a:rPr lang="en-US" sz="2400" cap="none" dirty="0" smtClean="0"/>
              <a:t>accounts.</a:t>
            </a:r>
            <a:endParaRPr lang="en-US" sz="2400" cap="none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cap="none" dirty="0" smtClean="0"/>
              <a:t>Order </a:t>
            </a:r>
            <a:r>
              <a:rPr lang="en-US" sz="2400" cap="none" dirty="0"/>
              <a:t>Management: Processes and tracks orders, handles returns and refunds</a:t>
            </a:r>
            <a:r>
              <a:rPr lang="en-US" sz="2400" cap="none" dirty="0" smtClean="0"/>
              <a:t>.</a:t>
            </a:r>
            <a:r>
              <a:rPr lang="en-US" sz="2400" cap="none" baseline="-25000" dirty="0" smtClean="0"/>
              <a:t>=</a:t>
            </a:r>
            <a:endParaRPr lang="en-US" sz="2400" cap="none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cap="none" dirty="0" smtClean="0"/>
              <a:t>System </a:t>
            </a:r>
            <a:r>
              <a:rPr lang="en-US" sz="2400" cap="none" dirty="0"/>
              <a:t>Configuration: Manages system settings, payment gateways, and </a:t>
            </a:r>
            <a:r>
              <a:rPr lang="en-US" sz="2400" cap="none" dirty="0" smtClean="0"/>
              <a:t>notifications.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364255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48" y="1565503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 Module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Design </a:t>
            </a:r>
            <a:r>
              <a:rPr lang="en-US" sz="2400" dirty="0"/>
              <a:t>Management Process: Manages design data and updates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Order </a:t>
            </a:r>
            <a:r>
              <a:rPr lang="en-US" sz="2400" dirty="0"/>
              <a:t>Processing Process: Handles order fulfillment and status updates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91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906" y="1203990"/>
            <a:ext cx="8596668" cy="388077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Module: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Design Customization: Allows users to create and customize T-</a:t>
            </a:r>
            <a:r>
              <a:rPr lang="en-IN" sz="2600" dirty="0" err="1"/>
              <a:t>shirts,mugs,mobile,etc</a:t>
            </a:r>
            <a:r>
              <a:rPr lang="en-IN" sz="2600" dirty="0"/>
              <a:t>.</a:t>
            </a:r>
          </a:p>
          <a:p>
            <a:endParaRPr lang="en-IN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Order Placement: Manages cart, payment options, and order completion.</a:t>
            </a:r>
          </a:p>
          <a:p>
            <a:endParaRPr lang="en-IN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Order Tracking: Provides order status updates and tracking information.</a:t>
            </a:r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1856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LIMITATIONS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smtClean="0"/>
              <a:t> Lower profit margins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smtClean="0"/>
              <a:t> Limited customization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smtClean="0"/>
              <a:t> Quality control issues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smtClean="0"/>
              <a:t> Limited product range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smtClean="0"/>
              <a:t> Depend on third party providers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smtClean="0"/>
              <a:t> Platform and policy </a:t>
            </a:r>
            <a:r>
              <a:rPr lang="en-US" sz="2400" cap="none" dirty="0" err="1" smtClean="0"/>
              <a:t>restructions</a:t>
            </a:r>
            <a:endParaRPr lang="en-US" sz="2400" cap="none" dirty="0" smtClean="0"/>
          </a:p>
          <a:p>
            <a:pPr marL="0" indent="0">
              <a:buNone/>
            </a:pPr>
            <a:endParaRPr lang="en-US" sz="2400" cap="none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400" cap="none" dirty="0" smtClean="0"/>
          </a:p>
          <a:p>
            <a:pPr marL="0" indent="0">
              <a:buNone/>
            </a:pPr>
            <a:endParaRPr lang="en-US" cap="none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347957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SCOPE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smtClean="0"/>
              <a:t> Expansion of product offerings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smtClean="0"/>
              <a:t> Faster production and delivery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smtClean="0"/>
              <a:t> Eco friendly printing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smtClean="0"/>
              <a:t> AI and personalization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smtClean="0"/>
              <a:t> Integration with technologies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smtClean="0"/>
              <a:t> Global reach and multi-platform integration</a:t>
            </a:r>
            <a:endParaRPr lang="en-IN" sz="2400" cap="none" dirty="0"/>
          </a:p>
        </p:txBody>
      </p:sp>
    </p:spTree>
    <p:extLst>
      <p:ext uri="{BB962C8B-B14F-4D97-AF65-F5344CB8AC3E}">
        <p14:creationId xmlns:p14="http://schemas.microsoft.com/office/powerpoint/2010/main" val="40322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3395133" y="2438400"/>
            <a:ext cx="6074448" cy="1159609"/>
          </a:xfrm>
        </p:spPr>
        <p:txBody>
          <a:bodyPr>
            <a:normAutofit/>
          </a:bodyPr>
          <a:lstStyle/>
          <a:p>
            <a:r>
              <a:rPr lang="en-US" sz="6000" dirty="0" smtClean="0"/>
              <a:t>Thank You.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95410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390287"/>
            <a:ext cx="8596668" cy="1320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532468"/>
            <a:ext cx="8672869" cy="427870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Tools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Hardware and Software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Data Flow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Class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Modules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Limitations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Future scope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8833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930401"/>
            <a:ext cx="9526209" cy="411096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A Print-on-Demand </a:t>
            </a:r>
            <a:r>
              <a:rPr lang="en-US" sz="2600" dirty="0" smtClean="0"/>
              <a:t>is </a:t>
            </a:r>
            <a:r>
              <a:rPr lang="en-US" sz="2600" dirty="0"/>
              <a:t>a business where you create and sell custom-designed products without keeping inventory. When a customer places an order, a third-party supplier prints your design on the product (like T-shirts, mugs, or phone cases) and ships it directly to them.</a:t>
            </a:r>
            <a:endParaRPr lang="en-US" sz="2600" cap="none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600" cap="non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cap="none" dirty="0" smtClean="0"/>
              <a:t>It </a:t>
            </a:r>
            <a:r>
              <a:rPr lang="en-US" sz="2600" cap="none" dirty="0" smtClean="0"/>
              <a:t>is commonly used for selling customized accessories, books, and home decor. </a:t>
            </a:r>
          </a:p>
          <a:p>
            <a:pPr marL="0" indent="0">
              <a:buNone/>
            </a:pPr>
            <a:r>
              <a:rPr lang="en-US" sz="2600" cap="none" dirty="0" smtClean="0"/>
              <a:t> </a:t>
            </a:r>
            <a:endParaRPr lang="en-US" sz="2600" cap="non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cap="none" dirty="0" smtClean="0"/>
              <a:t>POD </a:t>
            </a:r>
            <a:r>
              <a:rPr lang="en-US" sz="2600" cap="none" dirty="0" smtClean="0"/>
              <a:t>services like </a:t>
            </a:r>
            <a:r>
              <a:rPr lang="en-US" sz="2600" cap="none" dirty="0" err="1" smtClean="0"/>
              <a:t>printful</a:t>
            </a:r>
            <a:r>
              <a:rPr lang="en-US" sz="2600" cap="none" dirty="0" smtClean="0"/>
              <a:t> and </a:t>
            </a:r>
            <a:r>
              <a:rPr lang="en-US" sz="2600" cap="none" dirty="0" err="1" smtClean="0"/>
              <a:t>printfy</a:t>
            </a:r>
            <a:r>
              <a:rPr lang="en-US" sz="2600" cap="none" dirty="0" smtClean="0"/>
              <a:t> integrate with e-commerce platforms such as </a:t>
            </a:r>
            <a:r>
              <a:rPr lang="en-US" sz="2600" cap="none" dirty="0" err="1" smtClean="0"/>
              <a:t>shopify</a:t>
            </a:r>
            <a:r>
              <a:rPr lang="en-US" sz="2600" cap="none" dirty="0" smtClean="0"/>
              <a:t> and </a:t>
            </a:r>
            <a:r>
              <a:rPr lang="en-US" sz="2600" cap="none" dirty="0" err="1" smtClean="0"/>
              <a:t>esty</a:t>
            </a:r>
            <a:r>
              <a:rPr lang="en-US" sz="2600" cap="none" dirty="0" smtClean="0"/>
              <a:t>, allowing entrepreneurs to sell without managing production or shipping.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cap="none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600" cap="none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sz="2400" cap="none" dirty="0"/>
          </a:p>
        </p:txBody>
      </p:sp>
    </p:spTree>
    <p:extLst>
      <p:ext uri="{BB962C8B-B14F-4D97-AF65-F5344CB8AC3E}">
        <p14:creationId xmlns:p14="http://schemas.microsoft.com/office/powerpoint/2010/main" val="15595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cap="none" dirty="0" smtClean="0"/>
              <a:t> Low investment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cap="none" dirty="0" smtClean="0"/>
              <a:t> Minimum risk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cap="none" dirty="0" smtClean="0"/>
              <a:t> </a:t>
            </a:r>
            <a:r>
              <a:rPr lang="en-US" sz="2600" cap="none" dirty="0" smtClean="0"/>
              <a:t>Scalability</a:t>
            </a:r>
            <a:endParaRPr lang="en-US" sz="2600" cap="none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cap="none" dirty="0" smtClean="0"/>
              <a:t> Global reach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cap="none" dirty="0" smtClean="0"/>
              <a:t> Automation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cap="none" dirty="0" smtClean="0"/>
              <a:t> Eco friendly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cap="none" dirty="0" smtClean="0"/>
              <a:t> Focus on creativity</a:t>
            </a:r>
            <a:endParaRPr lang="en-IN" sz="2600" cap="none" dirty="0"/>
          </a:p>
        </p:txBody>
      </p:sp>
    </p:spTree>
    <p:extLst>
      <p:ext uri="{BB962C8B-B14F-4D97-AF65-F5344CB8AC3E}">
        <p14:creationId xmlns:p14="http://schemas.microsoft.com/office/powerpoint/2010/main" val="316881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smtClean="0"/>
              <a:t> E commerce growth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smtClean="0"/>
              <a:t> Wide product range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smtClean="0"/>
              <a:t> No inventory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smtClean="0"/>
              <a:t> Global market access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smtClean="0"/>
              <a:t> Scalable business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smtClean="0"/>
              <a:t> Low startup cost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 smtClean="0"/>
              <a:t> </a:t>
            </a:r>
            <a:r>
              <a:rPr lang="en-US" sz="2400" cap="none" dirty="0" smtClean="0"/>
              <a:t>Drop shipping </a:t>
            </a:r>
            <a:r>
              <a:rPr lang="en-US" sz="2400" cap="none" dirty="0" smtClean="0"/>
              <a:t>model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413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35" y="0"/>
            <a:ext cx="9399639" cy="1061884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51" y="1165123"/>
            <a:ext cx="9126518" cy="55257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b="1" dirty="0"/>
              <a:t>Hardware Requirements</a:t>
            </a:r>
            <a:r>
              <a:rPr lang="en-IN" b="1" dirty="0"/>
              <a:t>:</a:t>
            </a:r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Processor</a:t>
            </a:r>
            <a:r>
              <a:rPr lang="en-IN" sz="2400" dirty="0"/>
              <a:t>: </a:t>
            </a:r>
            <a:r>
              <a:rPr lang="en-IN" sz="2400" dirty="0" smtClean="0"/>
              <a:t>11th </a:t>
            </a:r>
            <a:r>
              <a:rPr lang="en-IN" sz="2400" dirty="0"/>
              <a:t>Gen Intel(R) Core(TM) </a:t>
            </a:r>
            <a:r>
              <a:rPr lang="en-IN" sz="2400" dirty="0" smtClean="0"/>
              <a:t>i3-1115G @3.00GHz 2.90GHz	</a:t>
            </a:r>
          </a:p>
          <a:p>
            <a:pPr marL="0" indent="0">
              <a:buNone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RAM: 8.00 GB</a:t>
            </a:r>
          </a:p>
          <a:p>
            <a:pPr marL="0" indent="0">
              <a:buNone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System </a:t>
            </a:r>
            <a:r>
              <a:rPr lang="en-IN" sz="2400" dirty="0"/>
              <a:t>type: 64-bit operating system, x64 based </a:t>
            </a:r>
            <a:r>
              <a:rPr lang="en-IN" sz="2400" dirty="0" smtClean="0"/>
              <a:t>processor</a:t>
            </a:r>
          </a:p>
          <a:p>
            <a:pPr marL="0" indent="0">
              <a:buNone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Processor Edition</a:t>
            </a:r>
            <a:r>
              <a:rPr lang="en-IN" sz="2400" dirty="0"/>
              <a:t>: Windows 11 home single language</a:t>
            </a:r>
          </a:p>
          <a:p>
            <a:pPr marL="0" indent="0">
              <a:buNone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Version</a:t>
            </a:r>
            <a:r>
              <a:rPr lang="en-IN" sz="2400" dirty="0"/>
              <a:t>: </a:t>
            </a:r>
            <a:r>
              <a:rPr lang="en-IN" sz="2400" dirty="0" smtClean="0"/>
              <a:t>24H2</a:t>
            </a:r>
            <a:endParaRPr lang="en-IN" sz="2400" dirty="0"/>
          </a:p>
          <a:p>
            <a:pPr marL="0" indent="0">
              <a:buNone/>
            </a:pPr>
            <a:endParaRPr lang="en-I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Hardware </a:t>
            </a:r>
            <a:r>
              <a:rPr lang="en-IN" sz="2400" dirty="0"/>
              <a:t>disk: 10GB</a:t>
            </a:r>
          </a:p>
          <a:p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144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92" y="0"/>
            <a:ext cx="8596668" cy="904568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1132115"/>
            <a:ext cx="9637486" cy="531222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6000" b="1" dirty="0"/>
              <a:t>Software Requirements:</a:t>
            </a:r>
          </a:p>
          <a:p>
            <a:endParaRPr lang="en-IN" sz="6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6000" dirty="0"/>
              <a:t>Operating System: Windows 11.</a:t>
            </a:r>
          </a:p>
          <a:p>
            <a:endParaRPr lang="en-IN" sz="6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6000" dirty="0"/>
              <a:t>Programming language: </a:t>
            </a:r>
            <a:r>
              <a:rPr lang="en-IN" sz="6000" dirty="0" err="1"/>
              <a:t>php</a:t>
            </a:r>
            <a:r>
              <a:rPr lang="en-IN" sz="6000" dirty="0"/>
              <a:t> 5.6, </a:t>
            </a:r>
            <a:r>
              <a:rPr lang="en-IN" sz="6000" dirty="0" err="1"/>
              <a:t>php</a:t>
            </a:r>
            <a:r>
              <a:rPr lang="en-IN" sz="6000" dirty="0"/>
              <a:t> 7 for server-side scripting.</a:t>
            </a:r>
          </a:p>
          <a:p>
            <a:endParaRPr lang="en-IN" sz="6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6000" dirty="0"/>
              <a:t>User Interface Design: HTML, CSS, JAVASCRIPT</a:t>
            </a:r>
          </a:p>
          <a:p>
            <a:endParaRPr lang="en-IN" sz="6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6000" dirty="0"/>
              <a:t>Database: My SQL 5.x</a:t>
            </a:r>
          </a:p>
          <a:p>
            <a:endParaRPr lang="en-IN" sz="6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6000" dirty="0"/>
              <a:t>Web Browser: Google chrome</a:t>
            </a:r>
          </a:p>
          <a:p>
            <a:endParaRPr lang="en-IN" sz="6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6000" dirty="0"/>
              <a:t>Software: XAMPP</a:t>
            </a:r>
          </a:p>
          <a:p>
            <a:endParaRPr lang="en-IN" sz="6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521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022555"/>
          </a:xfrm>
        </p:spPr>
        <p:txBody>
          <a:bodyPr>
            <a:normAutofit fontScale="90000"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FLOW DIAGRAM</a:t>
            </a:r>
            <a:b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639419978"/>
              </p:ext>
            </p:extLst>
          </p:nvPr>
        </p:nvGraphicFramePr>
        <p:xfrm>
          <a:off x="354839" y="3261815"/>
          <a:ext cx="2688610" cy="1473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1372766534"/>
              </p:ext>
            </p:extLst>
          </p:nvPr>
        </p:nvGraphicFramePr>
        <p:xfrm>
          <a:off x="8966578" y="3207224"/>
          <a:ext cx="2593076" cy="1473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978" y="1466987"/>
            <a:ext cx="10717948" cy="50636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452284" y="49955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048000" y="227483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27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44" y="0"/>
            <a:ext cx="91963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5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402</TotalTime>
  <Words>398</Words>
  <Application>Microsoft Office PowerPoint</Application>
  <PresentationFormat>Widescreen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Trebuchet MS</vt:lpstr>
      <vt:lpstr>Wingdings</vt:lpstr>
      <vt:lpstr>Wingdings 3</vt:lpstr>
      <vt:lpstr>Facet</vt:lpstr>
      <vt:lpstr>STYLE SPARKS</vt:lpstr>
      <vt:lpstr>CONTENT</vt:lpstr>
      <vt:lpstr>INTRODUCTION</vt:lpstr>
      <vt:lpstr>OBJECTIVES</vt:lpstr>
      <vt:lpstr>SCOPE</vt:lpstr>
      <vt:lpstr>HARDWARE</vt:lpstr>
      <vt:lpstr>SOFTWARE</vt:lpstr>
      <vt:lpstr>DATA FLOW DIAGRAM </vt:lpstr>
      <vt:lpstr>PowerPoint Presentation</vt:lpstr>
      <vt:lpstr>PowerPoint Presentation</vt:lpstr>
      <vt:lpstr>PowerPoint Presentation</vt:lpstr>
      <vt:lpstr>PowerPoint Presentation</vt:lpstr>
      <vt:lpstr>CLASS DIAGRAM</vt:lpstr>
      <vt:lpstr>MODULES</vt:lpstr>
      <vt:lpstr>PowerPoint Presentation</vt:lpstr>
      <vt:lpstr>PowerPoint Presentation</vt:lpstr>
      <vt:lpstr>LIMITATIONS</vt:lpstr>
      <vt:lpstr>FUTURE SCOPE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 sparks</dc:title>
  <dc:creator>Dell</dc:creator>
  <cp:lastModifiedBy>Dell</cp:lastModifiedBy>
  <cp:revision>40</cp:revision>
  <dcterms:created xsi:type="dcterms:W3CDTF">2025-02-23T10:22:10Z</dcterms:created>
  <dcterms:modified xsi:type="dcterms:W3CDTF">2025-02-28T02:38:09Z</dcterms:modified>
</cp:coreProperties>
</file>