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Regain their market share in the luxury/business hotels category.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revenue trend by week/month/day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 get insights where business is failing and what can be done to tackle them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Regain their market share in the luxury/business hotels category.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revenue trend by week/month/day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get insights where business is failing and what can be done to tackle them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CODEBASICS RESUME CHALLENGE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Presented By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Jyoti Saikia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973C3-9265-3FDF-35D6-4B18C0CD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06" y="1086891"/>
            <a:ext cx="10125188" cy="5197177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42491"/>
            <a:ext cx="9440034" cy="95537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Dashboard</a:t>
            </a:r>
            <a:endParaRPr lang="en-IN" sz="4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E07B42-3934-DCBE-48D5-2244B29F6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68" y="1071404"/>
            <a:ext cx="8874463" cy="54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9119" y="706863"/>
            <a:ext cx="10353761" cy="5444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Search for dataset, ends here 😀</a:t>
            </a:r>
          </a:p>
          <a:p>
            <a:pPr marL="36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this challenge, we  have to provide insights to the revenue team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Bay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Blu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City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Palace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</a:t>
            </a: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Exotica</a:t>
            </a: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Grands</a:t>
            </a: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Bay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Blu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City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Bay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Blu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City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being provided 3 months of booking data of all the hotels under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Grands.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Dim_date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Dim_hotels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Dim_rooms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Fact_aggregated_bookings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Fact_bookings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Mock-up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2475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366</TotalTime>
  <Words>199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Times New Roman</vt:lpstr>
      <vt:lpstr>Wingdings 2</vt:lpstr>
      <vt:lpstr>Slate</vt:lpstr>
      <vt:lpstr>CODEBASICS RESUME CHALLENGE 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5808</cp:lastModifiedBy>
  <cp:revision>6</cp:revision>
  <dcterms:created xsi:type="dcterms:W3CDTF">2022-09-16T13:01:48Z</dcterms:created>
  <dcterms:modified xsi:type="dcterms:W3CDTF">2023-08-22T15:18:55Z</dcterms:modified>
</cp:coreProperties>
</file>