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slideMasters/slideMaster24.xml" ContentType="application/vnd.openxmlformats-officedocument.presentationml.slideMaster+xml"/>
  <Override PartName="/ppt/slides/slide24.xml" ContentType="application/vnd.openxmlformats-officedocument.presentationml.slide+xml"/>
  <Override PartName="/ppt/slideMasters/slideMaster25.xml" ContentType="application/vnd.openxmlformats-officedocument.presentationml.slideMaster+xml"/>
  <Override PartName="/ppt/slides/slide25.xml" ContentType="application/vnd.openxmlformats-officedocument.presentationml.slide+xml"/>
  <Override PartName="/ppt/slideMasters/slideMaster26.xml" ContentType="application/vnd.openxmlformats-officedocument.presentationml.slideMaster+xml"/>
  <Override PartName="/ppt/slides/slide26.xml" ContentType="application/vnd.openxmlformats-officedocument.presentationml.slide+xml"/>
  <Override PartName="/ppt/slideMasters/slideMaster27.xml" ContentType="application/vnd.openxmlformats-officedocument.presentationml.slideMaster+xml"/>
  <Override PartName="/ppt/slides/slide27.xml" ContentType="application/vnd.openxmlformats-officedocument.presentationml.slide+xml"/>
  <Override PartName="/ppt/slideMasters/slideMaster28.xml" ContentType="application/vnd.openxmlformats-officedocument.presentationml.slideMaster+xml"/>
  <Override PartName="/ppt/slides/slide28.xml" ContentType="application/vnd.openxmlformats-officedocument.presentationml.slide+xml"/>
  <Override PartName="/ppt/slideMasters/slideMaster29.xml" ContentType="application/vnd.openxmlformats-officedocument.presentationml.slideMaster+xml"/>
  <Override PartName="/ppt/slides/slide29.xml" ContentType="application/vnd.openxmlformats-officedocument.presentationml.slide+xml"/>
  <Override PartName="/ppt/slideMasters/slideMaster30.xml" ContentType="application/vnd.openxmlformats-officedocument.presentationml.slideMaster+xml"/>
  <Override PartName="/ppt/slides/slide30.xml" ContentType="application/vnd.openxmlformats-officedocument.presentationml.slide+xml"/>
  <Override PartName="/ppt/slideMasters/slideMaster31.xml" ContentType="application/vnd.openxmlformats-officedocument.presentationml.slideMaster+xml"/>
  <Override PartName="/ppt/slides/slide31.xml" ContentType="application/vnd.openxmlformats-officedocument.presentationml.slide+xml"/>
  <Override PartName="/ppt/slideMasters/slideMaster32.xml" ContentType="application/vnd.openxmlformats-officedocument.presentationml.slideMaster+xml"/>
  <Override PartName="/ppt/slides/slide32.xml" ContentType="application/vnd.openxmlformats-officedocument.presentationml.slide+xml"/>
  <Override PartName="/ppt/slideMasters/slideMaster33.xml" ContentType="application/vnd.openxmlformats-officedocument.presentationml.slideMaster+xml"/>
  <Override PartName="/ppt/slides/slide33.xml" ContentType="application/vnd.openxmlformats-officedocument.presentationml.slide+xml"/>
  <Override PartName="/ppt/slideMasters/slideMaster34.xml" ContentType="application/vnd.openxmlformats-officedocument.presentationml.slideMaster+xml"/>
  <Override PartName="/ppt/slides/slide34.xml" ContentType="application/vnd.openxmlformats-officedocument.presentationml.slide+xml"/>
  <Override PartName="/ppt/slideMasters/slideMaster35.xml" ContentType="application/vnd.openxmlformats-officedocument.presentationml.slideMaster+xml"/>
  <Override PartName="/ppt/slides/slide35.xml" ContentType="application/vnd.openxmlformats-officedocument.presentationml.slide+xml"/>
  <Override PartName="/ppt/slideMasters/slideMaster36.xml" ContentType="application/vnd.openxmlformats-officedocument.presentationml.slideMaster+xml"/>
  <Override PartName="/ppt/slides/slide36.xml" ContentType="application/vnd.openxmlformats-officedocument.presentationml.slide+xml"/>
  <Override PartName="/ppt/slideMasters/slideMaster37.xml" ContentType="application/vnd.openxmlformats-officedocument.presentationml.slideMaster+xml"/>
  <Override PartName="/ppt/slides/slide37.xml" ContentType="application/vnd.openxmlformats-officedocument.presentationml.slide+xml"/>
  <Override PartName="/ppt/slideMasters/slideMaster38.xml" ContentType="application/vnd.openxmlformats-officedocument.presentationml.slideMaster+xml"/>
  <Override PartName="/ppt/slides/slide38.xml" ContentType="application/vnd.openxmlformats-officedocument.presentationml.slide+xml"/>
  <Override PartName="/ppt/slideMasters/slideMaster39.xml" ContentType="application/vnd.openxmlformats-officedocument.presentationml.slideMaster+xml"/>
  <Override PartName="/ppt/slides/slide39.xml" ContentType="application/vnd.openxmlformats-officedocument.presentationml.slide+xml"/>
  <Override PartName="/ppt/slideMasters/slideMaster40.xml" ContentType="application/vnd.openxmlformats-officedocument.presentationml.slideMaster+xml"/>
  <Override PartName="/ppt/slides/slide40.xml" ContentType="application/vnd.openxmlformats-officedocument.presentationml.slide+xml"/>
  <Override PartName="/ppt/slideMasters/slideMaster41.xml" ContentType="application/vnd.openxmlformats-officedocument.presentationml.slideMaster+xml"/>
  <Override PartName="/ppt/slides/slide41.xml" ContentType="application/vnd.openxmlformats-officedocument.presentationml.slide+xml"/>
  <Override PartName="/ppt/slideMasters/slideMaster42.xml" ContentType="application/vnd.openxmlformats-officedocument.presentationml.slideMaster+xml"/>
  <Override PartName="/ppt/slides/slide42.xml" ContentType="application/vnd.openxmlformats-officedocument.presentationml.slide+xml"/>
  <Override PartName="/ppt/slideMasters/slideMaster43.xml" ContentType="application/vnd.openxmlformats-officedocument.presentationml.slideMaster+xml"/>
  <Override PartName="/ppt/slides/slide43.xml" ContentType="application/vnd.openxmlformats-officedocument.presentationml.slide+xml"/>
  <Override PartName="/ppt/slideMasters/slideMaster44.xml" ContentType="application/vnd.openxmlformats-officedocument.presentationml.slideMaster+xml"/>
  <Override PartName="/ppt/slides/slide44.xml" ContentType="application/vnd.openxmlformats-officedocument.presentationml.slide+xml"/>
  <Override PartName="/ppt/slideMasters/slideMaster45.xml" ContentType="application/vnd.openxmlformats-officedocument.presentationml.slideMaster+xml"/>
  <Override PartName="/ppt/slides/slide45.xml" ContentType="application/vnd.openxmlformats-officedocument.presentationml.slide+xml"/>
  <Override PartName="/ppt/slideMasters/slideMaster46.xml" ContentType="application/vnd.openxmlformats-officedocument.presentationml.slideMaster+xml"/>
  <Override PartName="/ppt/slides/slide46.xml" ContentType="application/vnd.openxmlformats-officedocument.presentationml.slide+xml"/>
  <Override PartName="/ppt/slideMasters/slideMaster47.xml" ContentType="application/vnd.openxmlformats-officedocument.presentationml.slideMaster+xml"/>
  <Override PartName="/ppt/slides/slide47.xml" ContentType="application/vnd.openxmlformats-officedocument.presentationml.slide+xml"/>
  <Override PartName="/ppt/slideMasters/slideMaster48.xml" ContentType="application/vnd.openxmlformats-officedocument.presentationml.slideMaster+xml"/>
  <Override PartName="/ppt/slides/slide48.xml" ContentType="application/vnd.openxmlformats-officedocument.presentationml.slide+xml"/>
  <Override PartName="/ppt/slideMasters/slideMaster49.xml" ContentType="application/vnd.openxmlformats-officedocument.presentationml.slideMaster+xml"/>
  <Override PartName="/ppt/slides/slide49.xml" ContentType="application/vnd.openxmlformats-officedocument.presentationml.slide+xml"/>
  <Override PartName="/ppt/slideMasters/slideMaster50.xml" ContentType="application/vnd.openxmlformats-officedocument.presentationml.slideMaster+xml"/>
  <Override PartName="/ppt/slides/slide50.xml" ContentType="application/vnd.openxmlformats-officedocument.presentationml.slide+xml"/>
  <Override PartName="/ppt/slideMasters/slideMaster51.xml" ContentType="application/vnd.openxmlformats-officedocument.presentationml.slideMaster+xml"/>
  <Override PartName="/ppt/slides/slide51.xml" ContentType="application/vnd.openxmlformats-officedocument.presentationml.slide+xml"/>
  <Override PartName="/ppt/slideMasters/slideMaster52.xml" ContentType="application/vnd.openxmlformats-officedocument.presentationml.slideMaster+xml"/>
  <Override PartName="/ppt/slides/slide52.xml" ContentType="application/vnd.openxmlformats-officedocument.presentationml.slide+xml"/>
  <Override PartName="/ppt/slideMasters/slideMaster53.xml" ContentType="application/vnd.openxmlformats-officedocument.presentationml.slideMaster+xml"/>
  <Override PartName="/ppt/slides/slide53.xml" ContentType="application/vnd.openxmlformats-officedocument.presentationml.slide+xml"/>
  <Override PartName="/ppt/slideMasters/slideMaster54.xml" ContentType="application/vnd.openxmlformats-officedocument.presentationml.slideMaster+xml"/>
  <Override PartName="/ppt/slides/slide54.xml" ContentType="application/vnd.openxmlformats-officedocument.presentationml.slide+xml"/>
  <Override PartName="/ppt/slideMasters/slideMaster55.xml" ContentType="application/vnd.openxmlformats-officedocument.presentationml.slideMaster+xml"/>
  <Override PartName="/ppt/slides/slide55.xml" ContentType="application/vnd.openxmlformats-officedocument.presentationml.slide+xml"/>
  <Override PartName="/ppt/slideMasters/slideMaster56.xml" ContentType="application/vnd.openxmlformats-officedocument.presentationml.slideMaster+xml"/>
  <Override PartName="/ppt/slides/slide56.xml" ContentType="application/vnd.openxmlformats-officedocument.presentationml.slide+xml"/>
  <Override PartName="/ppt/slideMasters/slideMaster57.xml" ContentType="application/vnd.openxmlformats-officedocument.presentationml.slideMaster+xml"/>
  <Override PartName="/ppt/slides/slide57.xml" ContentType="application/vnd.openxmlformats-officedocument.presentationml.slide+xml"/>
  <Override PartName="/ppt/slideMasters/slideMaster58.xml" ContentType="application/vnd.openxmlformats-officedocument.presentationml.slideMaster+xml"/>
  <Override PartName="/ppt/slides/slide58.xml" ContentType="application/vnd.openxmlformats-officedocument.presentationml.slide+xml"/>
  <Override PartName="/ppt/slideMasters/slideMaster59.xml" ContentType="application/vnd.openxmlformats-officedocument.presentationml.slideMaster+xml"/>
  <Override PartName="/ppt/slides/slide59.xml" ContentType="application/vnd.openxmlformats-officedocument.presentationml.slide+xml"/>
  <Override PartName="/ppt/slideMasters/slideMaster60.xml" ContentType="application/vnd.openxmlformats-officedocument.presentationml.slideMaster+xml"/>
  <Override PartName="/ppt/slides/slide60.xml" ContentType="application/vnd.openxmlformats-officedocument.presentationml.slide+xml"/>
  <Override PartName="/ppt/slideMasters/slideMaster61.xml" ContentType="application/vnd.openxmlformats-officedocument.presentationml.slideMaster+xml"/>
  <Override PartName="/ppt/slides/slide61.xml" ContentType="application/vnd.openxmlformats-officedocument.presentationml.slide+xml"/>
  <Override PartName="/ppt/slideMasters/slideMaster62.xml" ContentType="application/vnd.openxmlformats-officedocument.presentationml.slideMaster+xml"/>
  <Override PartName="/ppt/slides/slide62.xml" ContentType="application/vnd.openxmlformats-officedocument.presentationml.slide+xml"/>
  <Override PartName="/ppt/slideMasters/slideMaster63.xml" ContentType="application/vnd.openxmlformats-officedocument.presentationml.slideMaster+xml"/>
  <Override PartName="/ppt/slides/slide63.xml" ContentType="application/vnd.openxmlformats-officedocument.presentationml.slide+xml"/>
  <Override PartName="/ppt/slideMasters/slideMaster64.xml" ContentType="application/vnd.openxmlformats-officedocument.presentationml.slideMaster+xml"/>
  <Override PartName="/ppt/slides/slide64.xml" ContentType="application/vnd.openxmlformats-officedocument.presentationml.slide+xml"/>
  <Override PartName="/ppt/slideMasters/slideMaster65.xml" ContentType="application/vnd.openxmlformats-officedocument.presentationml.slideMaster+xml"/>
  <Override PartName="/ppt/slides/slide65.xml" ContentType="application/vnd.openxmlformats-officedocument.presentationml.slide+xml"/>
  <Override PartName="/ppt/slideMasters/slideMaster66.xml" ContentType="application/vnd.openxmlformats-officedocument.presentationml.slideMaster+xml"/>
  <Override PartName="/ppt/slides/slide66.xml" ContentType="application/vnd.openxmlformats-officedocument.presentationml.slide+xml"/>
  <Override PartName="/ppt/slideMasters/slideMaster67.xml" ContentType="application/vnd.openxmlformats-officedocument.presentationml.slideMaster+xml"/>
  <Override PartName="/ppt/slides/slide67.xml" ContentType="application/vnd.openxmlformats-officedocument.presentationml.slide+xml"/>
  <Override PartName="/ppt/slideMasters/slideMaster68.xml" ContentType="application/vnd.openxmlformats-officedocument.presentationml.slideMaster+xml"/>
  <Override PartName="/ppt/slides/slide68.xml" ContentType="application/vnd.openxmlformats-officedocument.presentationml.slide+xml"/>
  <Override PartName="/ppt/slideMasters/slideMaster69.xml" ContentType="application/vnd.openxmlformats-officedocument.presentationml.slideMaster+xml"/>
  <Override PartName="/ppt/slides/slide69.xml" ContentType="application/vnd.openxmlformats-officedocument.presentationml.slide+xml"/>
  <Override PartName="/ppt/slideMasters/slideMaster70.xml" ContentType="application/vnd.openxmlformats-officedocument.presentationml.slideMaster+xml"/>
  <Override PartName="/ppt/slides/slide70.xml" ContentType="application/vnd.openxmlformats-officedocument.presentationml.slide+xml"/>
  <Override PartName="/ppt/slideMasters/slideMaster71.xml" ContentType="application/vnd.openxmlformats-officedocument.presentationml.slideMaster+xml"/>
  <Override PartName="/ppt/slides/slide71.xml" ContentType="application/vnd.openxmlformats-officedocument.presentationml.slide+xml"/>
  <Override PartName="/ppt/slideMasters/slideMaster72.xml" ContentType="application/vnd.openxmlformats-officedocument.presentationml.slideMaster+xml"/>
  <Override PartName="/ppt/slides/slide72.xml" ContentType="application/vnd.openxmlformats-officedocument.presentationml.slide+xml"/>
  <Override PartName="/ppt/slideMasters/slideMaster73.xml" ContentType="application/vnd.openxmlformats-officedocument.presentationml.slideMaster+xml"/>
  <Override PartName="/ppt/slides/slide73.xml" ContentType="application/vnd.openxmlformats-officedocument.presentationml.slide+xml"/>
  <Override PartName="/ppt/slideMasters/slideMaster74.xml" ContentType="application/vnd.openxmlformats-officedocument.presentationml.slideMaster+xml"/>
  <Override PartName="/ppt/slides/slide74.xml" ContentType="application/vnd.openxmlformats-officedocument.presentationml.slide+xml"/>
  <Override PartName="/ppt/slideMasters/slideMaster75.xml" ContentType="application/vnd.openxmlformats-officedocument.presentationml.slideMaster+xml"/>
  <Override PartName="/ppt/slides/slide75.xml" ContentType="application/vnd.openxmlformats-officedocument.presentationml.slide+xml"/>
  <Override PartName="/ppt/slideMasters/slideMaster76.xml" ContentType="application/vnd.openxmlformats-officedocument.presentationml.slideMaster+xml"/>
  <Override PartName="/ppt/slides/slide76.xml" ContentType="application/vnd.openxmlformats-officedocument.presentationml.slide+xml"/>
  <Override PartName="/ppt/slideMasters/slideMaster77.xml" ContentType="application/vnd.openxmlformats-officedocument.presentationml.slideMaster+xml"/>
  <Override PartName="/ppt/slides/slide77.xml" ContentType="application/vnd.openxmlformats-officedocument.presentationml.slide+xml"/>
  <Override PartName="/ppt/slideMasters/slideMaster78.xml" ContentType="application/vnd.openxmlformats-officedocument.presentationml.slideMaster+xml"/>
  <Override PartName="/ppt/slides/slide78.xml" ContentType="application/vnd.openxmlformats-officedocument.presentationml.slide+xml"/>
  <Override PartName="/ppt/slideMasters/slideMaster79.xml" ContentType="application/vnd.openxmlformats-officedocument.presentationml.slideMaster+xml"/>
  <Override PartName="/ppt/slides/slide79.xml" ContentType="application/vnd.openxmlformats-officedocument.presentationml.slide+xml"/>
  <Override PartName="/ppt/slideMasters/slideMaster80.xml" ContentType="application/vnd.openxmlformats-officedocument.presentationml.slideMaster+xml"/>
  <Override PartName="/ppt/slides/slide80.xml" ContentType="application/vnd.openxmlformats-officedocument.presentationml.slide+xml"/>
  <Override PartName="/ppt/slideMasters/slideMaster81.xml" ContentType="application/vnd.openxmlformats-officedocument.presentationml.slideMaster+xml"/>
  <Override PartName="/ppt/slides/slide81.xml" ContentType="application/vnd.openxmlformats-officedocument.presentationml.slide+xml"/>
  <Override PartName="/ppt/slideMasters/slideMaster82.xml" ContentType="application/vnd.openxmlformats-officedocument.presentationml.slideMaster+xml"/>
  <Override PartName="/ppt/slides/slide82.xml" ContentType="application/vnd.openxmlformats-officedocument.presentationml.slide+xml"/>
  <Override PartName="/ppt/slideMasters/slideMaster83.xml" ContentType="application/vnd.openxmlformats-officedocument.presentationml.slideMaster+xml"/>
  <Override PartName="/ppt/slides/slide83.xml" ContentType="application/vnd.openxmlformats-officedocument.presentationml.slide+xml"/>
  <Override PartName="/ppt/slideMasters/slideMaster84.xml" ContentType="application/vnd.openxmlformats-officedocument.presentationml.slideMaster+xml"/>
  <Override PartName="/ppt/slides/slide84.xml" ContentType="application/vnd.openxmlformats-officedocument.presentationml.slide+xml"/>
  <Override PartName="/ppt/slideMasters/slideMaster85.xml" ContentType="application/vnd.openxmlformats-officedocument.presentationml.slideMaster+xml"/>
  <Override PartName="/ppt/slides/slide85.xml" ContentType="application/vnd.openxmlformats-officedocument.presentationml.slide+xml"/>
  <Override PartName="/ppt/slideMasters/slideMaster86.xml" ContentType="application/vnd.openxmlformats-officedocument.presentationml.slideMaster+xml"/>
  <Override PartName="/ppt/slides/slide86.xml" ContentType="application/vnd.openxmlformats-officedocument.presentationml.slide+xml"/>
  <Override PartName="/ppt/slideMasters/slideMaster87.xml" ContentType="application/vnd.openxmlformats-officedocument.presentationml.slideMaster+xml"/>
  <Override PartName="/ppt/slides/slide87.xml" ContentType="application/vnd.openxmlformats-officedocument.presentationml.slide+xml"/>
  <Override PartName="/ppt/slideMasters/slideMaster88.xml" ContentType="application/vnd.openxmlformats-officedocument.presentationml.slideMaster+xml"/>
  <Override PartName="/ppt/slides/slide88.xml" ContentType="application/vnd.openxmlformats-officedocument.presentationml.slide+xml"/>
  <Override PartName="/ppt/slideMasters/slideMaster89.xml" ContentType="application/vnd.openxmlformats-officedocument.presentationml.slideMaster+xml"/>
  <Override PartName="/ppt/slides/slide89.xml" ContentType="application/vnd.openxmlformats-officedocument.presentationml.slide+xml"/>
  <Override PartName="/ppt/slideMasters/slideMaster90.xml" ContentType="application/vnd.openxmlformats-officedocument.presentationml.slideMaster+xml"/>
  <Override PartName="/ppt/slides/slide90.xml" ContentType="application/vnd.openxmlformats-officedocument.presentationml.slide+xml"/>
  <Override PartName="/ppt/slideMasters/slideMaster91.xml" ContentType="application/vnd.openxmlformats-officedocument.presentationml.slideMaster+xml"/>
  <Override PartName="/ppt/slides/slide91.xml" ContentType="application/vnd.openxmlformats-officedocument.presentationml.slide+xml"/>
  <Override PartName="/ppt/slideMasters/slideMaster92.xml" ContentType="application/vnd.openxmlformats-officedocument.presentationml.slideMaster+xml"/>
  <Override PartName="/ppt/slides/slide92.xml" ContentType="application/vnd.openxmlformats-officedocument.presentationml.slide+xml"/>
  <Override PartName="/ppt/slideMasters/slideMaster93.xml" ContentType="application/vnd.openxmlformats-officedocument.presentationml.slideMaster+xml"/>
  <Override PartName="/ppt/slides/slide93.xml" ContentType="application/vnd.openxmlformats-officedocument.presentationml.slide+xml"/>
  <Override PartName="/ppt/slideMasters/slideMaster94.xml" ContentType="application/vnd.openxmlformats-officedocument.presentationml.slideMaster+xml"/>
  <Override PartName="/ppt/slides/slide94.xml" ContentType="application/vnd.openxmlformats-officedocument.presentationml.slide+xml"/>
  <Override PartName="/ppt/slideMasters/slideMaster95.xml" ContentType="application/vnd.openxmlformats-officedocument.presentationml.slideMaster+xml"/>
  <Override PartName="/ppt/slides/slide95.xml" ContentType="application/vnd.openxmlformats-officedocument.presentationml.slide+xml"/>
  <Override PartName="/ppt/slideMasters/slideMaster96.xml" ContentType="application/vnd.openxmlformats-officedocument.presentationml.slideMaster+xml"/>
  <Override PartName="/ppt/slides/slide96.xml" ContentType="application/vnd.openxmlformats-officedocument.presentationml.slide+xml"/>
  <Override PartName="/ppt/slideMasters/slideMaster97.xml" ContentType="application/vnd.openxmlformats-officedocument.presentationml.slideMaster+xml"/>
  <Override PartName="/ppt/slides/slide97.xml" ContentType="application/vnd.openxmlformats-officedocument.presentationml.slide+xml"/>
  <Override PartName="/ppt/slideMasters/slideMaster98.xml" ContentType="application/vnd.openxmlformats-officedocument.presentationml.slideMaster+xml"/>
  <Override PartName="/ppt/slides/slide98.xml" ContentType="application/vnd.openxmlformats-officedocument.presentationml.slide+xml"/>
  <Override PartName="/ppt/slideMasters/slideMaster99.xml" ContentType="application/vnd.openxmlformats-officedocument.presentationml.slideMaster+xml"/>
  <Override PartName="/ppt/slides/slide99.xml" ContentType="application/vnd.openxmlformats-officedocument.presentationml.slide+xml"/>
  <Override PartName="/ppt/slideMasters/slideMaster100.xml" ContentType="application/vnd.openxmlformats-officedocument.presentationml.slideMaster+xml"/>
  <Override PartName="/ppt/slides/slide100.xml" ContentType="application/vnd.openxmlformats-officedocument.presentationml.slide+xml"/>
  <Override PartName="/ppt/slideMasters/slideMaster101.xml" ContentType="application/vnd.openxmlformats-officedocument.presentationml.slideMaster+xml"/>
  <Override PartName="/ppt/slides/slide101.xml" ContentType="application/vnd.openxmlformats-officedocument.presentationml.slide+xml"/>
  <Override PartName="/ppt/slideMasters/slideMaster102.xml" ContentType="application/vnd.openxmlformats-officedocument.presentationml.slideMaster+xml"/>
  <Override PartName="/ppt/slides/slide102.xml" ContentType="application/vnd.openxmlformats-officedocument.presentationml.slide+xml"/>
  <Override PartName="/ppt/slideMasters/slideMaster103.xml" ContentType="application/vnd.openxmlformats-officedocument.presentationml.slideMaster+xml"/>
  <Override PartName="/ppt/slides/slide103.xml" ContentType="application/vnd.openxmlformats-officedocument.presentationml.slide+xml"/>
  <Override PartName="/ppt/slideMasters/slideMaster104.xml" ContentType="application/vnd.openxmlformats-officedocument.presentationml.slideMaster+xml"/>
  <Override PartName="/ppt/slides/slide104.xml" ContentType="application/vnd.openxmlformats-officedocument.presentationml.slide+xml"/>
  <Override PartName="/ppt/slideMasters/slideMaster105.xml" ContentType="application/vnd.openxmlformats-officedocument.presentationml.slideMaster+xml"/>
  <Override PartName="/ppt/slides/slide105.xml" ContentType="application/vnd.openxmlformats-officedocument.presentationml.slide+xml"/>
  <Override PartName="/ppt/slideMasters/slideMaster106.xml" ContentType="application/vnd.openxmlformats-officedocument.presentationml.slideMaster+xml"/>
  <Override PartName="/ppt/slides/slide106.xml" ContentType="application/vnd.openxmlformats-officedocument.presentationml.slide+xml"/>
  <Override PartName="/ppt/slideMasters/slideMaster107.xml" ContentType="application/vnd.openxmlformats-officedocument.presentationml.slideMaster+xml"/>
  <Override PartName="/ppt/slides/slide107.xml" ContentType="application/vnd.openxmlformats-officedocument.presentationml.slide+xml"/>
  <Override PartName="/ppt/slideMasters/slideMaster108.xml" ContentType="application/vnd.openxmlformats-officedocument.presentationml.slideMaster+xml"/>
  <Override PartName="/ppt/slides/slide108.xml" ContentType="application/vnd.openxmlformats-officedocument.presentationml.slide+xml"/>
  <Override PartName="/ppt/slideMasters/slideMaster109.xml" ContentType="application/vnd.openxmlformats-officedocument.presentationml.slideMaster+xml"/>
  <Override PartName="/ppt/slides/slide109.xml" ContentType="application/vnd.openxmlformats-officedocument.presentationml.slide+xml"/>
  <Override PartName="/ppt/slideMasters/slideMaster110.xml" ContentType="application/vnd.openxmlformats-officedocument.presentationml.slideMaster+xml"/>
  <Override PartName="/ppt/slides/slide110.xml" ContentType="application/vnd.openxmlformats-officedocument.presentationml.slide+xml"/>
  <Override PartName="/ppt/slideMasters/slideMaster111.xml" ContentType="application/vnd.openxmlformats-officedocument.presentationml.slideMaster+xml"/>
  <Override PartName="/ppt/slides/slide111.xml" ContentType="application/vnd.openxmlformats-officedocument.presentationml.slide+xml"/>
  <Override PartName="/ppt/slideMasters/slideMaster112.xml" ContentType="application/vnd.openxmlformats-officedocument.presentationml.slideMaster+xml"/>
  <Override PartName="/ppt/slides/slide112.xml" ContentType="application/vnd.openxmlformats-officedocument.presentationml.slide+xml"/>
  <Override PartName="/ppt/slideMasters/slideMaster113.xml" ContentType="application/vnd.openxmlformats-officedocument.presentationml.slideMaster+xml"/>
  <Override PartName="/ppt/slides/slide113.xml" ContentType="application/vnd.openxmlformats-officedocument.presentationml.slide+xml"/>
  <Override PartName="/ppt/slideMasters/slideMaster114.xml" ContentType="application/vnd.openxmlformats-officedocument.presentationml.slideMaster+xml"/>
  <Override PartName="/ppt/slides/slide114.xml" ContentType="application/vnd.openxmlformats-officedocument.presentationml.slide+xml"/>
  <Override PartName="/ppt/slideMasters/slideMaster115.xml" ContentType="application/vnd.openxmlformats-officedocument.presentationml.slideMaster+xml"/>
  <Override PartName="/ppt/slides/slide115.xml" ContentType="application/vnd.openxmlformats-officedocument.presentationml.slide+xml"/>
  <Override PartName="/ppt/slideMasters/slideMaster116.xml" ContentType="application/vnd.openxmlformats-officedocument.presentationml.slideMaster+xml"/>
  <Override PartName="/ppt/slides/slide116.xml" ContentType="application/vnd.openxmlformats-officedocument.presentationml.slide+xml"/>
  <Override PartName="/ppt/slideMasters/slideMaster117.xml" ContentType="application/vnd.openxmlformats-officedocument.presentationml.slideMaster+xml"/>
  <Override PartName="/ppt/slides/slide117.xml" ContentType="application/vnd.openxmlformats-officedocument.presentationml.slide+xml"/>
  <Override PartName="/ppt/slideMasters/slideMaster118.xml" ContentType="application/vnd.openxmlformats-officedocument.presentationml.slideMaster+xml"/>
  <Override PartName="/ppt/slides/slide118.xml" ContentType="application/vnd.openxmlformats-officedocument.presentationml.slide+xml"/>
  <Override PartName="/ppt/slideMasters/slideMaster119.xml" ContentType="application/vnd.openxmlformats-officedocument.presentationml.slideMaster+xml"/>
  <Override PartName="/ppt/slides/slide119.xml" ContentType="application/vnd.openxmlformats-officedocument.presentationml.slide+xml"/>
  <Override PartName="/ppt/slideMasters/slideMaster120.xml" ContentType="application/vnd.openxmlformats-officedocument.presentationml.slideMaster+xml"/>
  <Override PartName="/ppt/slides/slide120.xml" ContentType="application/vnd.openxmlformats-officedocument.presentationml.slide+xml"/>
  <Override PartName="/ppt/slideMasters/slideMaster121.xml" ContentType="application/vnd.openxmlformats-officedocument.presentationml.slideMaster+xml"/>
  <Override PartName="/ppt/slides/slide121.xml" ContentType="application/vnd.openxmlformats-officedocument.presentationml.slide+xml"/>
  <Override PartName="/ppt/slideMasters/slideMaster122.xml" ContentType="application/vnd.openxmlformats-officedocument.presentationml.slideMaster+xml"/>
  <Override PartName="/ppt/slides/slide122.xml" ContentType="application/vnd.openxmlformats-officedocument.presentationml.slide+xml"/>
  <Override PartName="/ppt/slideMasters/slideMaster123.xml" ContentType="application/vnd.openxmlformats-officedocument.presentationml.slideMaster+xml"/>
  <Override PartName="/ppt/slides/slide123.xml" ContentType="application/vnd.openxmlformats-officedocument.presentationml.slide+xml"/>
  <Override PartName="/ppt/slideMasters/slideMaster124.xml" ContentType="application/vnd.openxmlformats-officedocument.presentationml.slideMaster+xml"/>
  <Override PartName="/ppt/slides/slide124.xml" ContentType="application/vnd.openxmlformats-officedocument.presentationml.slide+xml"/>
  <Override PartName="/ppt/slideMasters/slideMaster125.xml" ContentType="application/vnd.openxmlformats-officedocument.presentationml.slideMaster+xml"/>
  <Override PartName="/ppt/slides/slide125.xml" ContentType="application/vnd.openxmlformats-officedocument.presentationml.slide+xml"/>
  <Override PartName="/ppt/slideMasters/slideMaster126.xml" ContentType="application/vnd.openxmlformats-officedocument.presentationml.slideMaster+xml"/>
  <Override PartName="/ppt/slides/slide126.xml" ContentType="application/vnd.openxmlformats-officedocument.presentationml.slide+xml"/>
  <Override PartName="/ppt/slideMasters/slideMaster127.xml" ContentType="application/vnd.openxmlformats-officedocument.presentationml.slideMaster+xml"/>
  <Override PartName="/ppt/slides/slide127.xml" ContentType="application/vnd.openxmlformats-officedocument.presentationml.slide+xml"/>
  <Override PartName="/ppt/slideMasters/slideMaster128.xml" ContentType="application/vnd.openxmlformats-officedocument.presentationml.slideMaster+xml"/>
  <Override PartName="/ppt/slides/slide128.xml" ContentType="application/vnd.openxmlformats-officedocument.presentationml.slide+xml"/>
  <Override PartName="/ppt/slideMasters/slideMaster129.xml" ContentType="application/vnd.openxmlformats-officedocument.presentationml.slideMaster+xml"/>
  <Override PartName="/ppt/slides/slide129.xml" ContentType="application/vnd.openxmlformats-officedocument.presentationml.slide+xml"/>
  <Override PartName="/ppt/slideMasters/slideMaster130.xml" ContentType="application/vnd.openxmlformats-officedocument.presentationml.slideMaster+xml"/>
  <Override PartName="/ppt/slides/slide130.xml" ContentType="application/vnd.openxmlformats-officedocument.presentationml.slide+xml"/>
  <Override PartName="/ppt/slideMasters/slideMaster131.xml" ContentType="application/vnd.openxmlformats-officedocument.presentationml.slideMaster+xml"/>
  <Override PartName="/ppt/slides/slide131.xml" ContentType="application/vnd.openxmlformats-officedocument.presentationml.slide+xml"/>
  <Override PartName="/ppt/slideMasters/slideMaster132.xml" ContentType="application/vnd.openxmlformats-officedocument.presentationml.slideMaster+xml"/>
  <Override PartName="/ppt/slides/slide132.xml" ContentType="application/vnd.openxmlformats-officedocument.presentationml.slide+xml"/>
  <Override PartName="/ppt/slideMasters/slideMaster133.xml" ContentType="application/vnd.openxmlformats-officedocument.presentationml.slideMaster+xml"/>
  <Override PartName="/ppt/slides/slide133.xml" ContentType="application/vnd.openxmlformats-officedocument.presentationml.slide+xml"/>
  <Override PartName="/ppt/slideMasters/slideMaster134.xml" ContentType="application/vnd.openxmlformats-officedocument.presentationml.slideMaster+xml"/>
  <Override PartName="/ppt/slides/slide134.xml" ContentType="application/vnd.openxmlformats-officedocument.presentationml.slide+xml"/>
  <Override PartName="/ppt/slideMasters/slideMaster135.xml" ContentType="application/vnd.openxmlformats-officedocument.presentationml.slideMaster+xml"/>
  <Override PartName="/ppt/slides/slide135.xml" ContentType="application/vnd.openxmlformats-officedocument.presentationml.slide+xml"/>
  <Override PartName="/ppt/slideMasters/slideMaster136.xml" ContentType="application/vnd.openxmlformats-officedocument.presentationml.slideMaster+xml"/>
  <Override PartName="/ppt/slides/slide136.xml" ContentType="application/vnd.openxmlformats-officedocument.presentationml.slide+xml"/>
  <Override PartName="/ppt/slideMasters/slideMaster137.xml" ContentType="application/vnd.openxmlformats-officedocument.presentationml.slideMaster+xml"/>
  <Override PartName="/ppt/slides/slide137.xml" ContentType="application/vnd.openxmlformats-officedocument.presentationml.slide+xml"/>
  <Override PartName="/ppt/slideMasters/slideMaster138.xml" ContentType="application/vnd.openxmlformats-officedocument.presentationml.slideMaster+xml"/>
  <Override PartName="/ppt/slides/slide138.xml" ContentType="application/vnd.openxmlformats-officedocument.presentationml.slide+xml"/>
  <Override PartName="/ppt/slideMasters/slideMaster139.xml" ContentType="application/vnd.openxmlformats-officedocument.presentationml.slideMaster+xml"/>
  <Override PartName="/ppt/slides/slide139.xml" ContentType="application/vnd.openxmlformats-officedocument.presentationml.slide+xml"/>
  <Override PartName="/ppt/slideMasters/slideMaster140.xml" ContentType="application/vnd.openxmlformats-officedocument.presentationml.slideMaster+xml"/>
  <Override PartName="/ppt/slides/slide140.xml" ContentType="application/vnd.openxmlformats-officedocument.presentationml.slide+xml"/>
  <Override PartName="/ppt/slideMasters/slideMaster141.xml" ContentType="application/vnd.openxmlformats-officedocument.presentationml.slideMaster+xml"/>
  <Override PartName="/ppt/slides/slide141.xml" ContentType="application/vnd.openxmlformats-officedocument.presentationml.slide+xml"/>
  <Override PartName="/ppt/slideMasters/slideMaster142.xml" ContentType="application/vnd.openxmlformats-officedocument.presentationml.slideMaster+xml"/>
  <Override PartName="/ppt/slides/slide142.xml" ContentType="application/vnd.openxmlformats-officedocument.presentationml.slide+xml"/>
  <Override PartName="/ppt/slideMasters/slideMaster143.xml" ContentType="application/vnd.openxmlformats-officedocument.presentationml.slideMaster+xml"/>
  <Override PartName="/ppt/slides/slide143.xml" ContentType="application/vnd.openxmlformats-officedocument.presentationml.slide+xml"/>
  <Override PartName="/ppt/slideMasters/slideMaster144.xml" ContentType="application/vnd.openxmlformats-officedocument.presentationml.slideMaster+xml"/>
  <Override PartName="/ppt/slides/slide144.xml" ContentType="application/vnd.openxmlformats-officedocument.presentationml.slide+xml"/>
  <Override PartName="/ppt/slideMasters/slideMaster145.xml" ContentType="application/vnd.openxmlformats-officedocument.presentationml.slideMaster+xml"/>
  <Override PartName="/ppt/slides/slide145.xml" ContentType="application/vnd.openxmlformats-officedocument.presentationml.slide+xml"/>
  <Override PartName="/ppt/slideMasters/slideMaster146.xml" ContentType="application/vnd.openxmlformats-officedocument.presentationml.slideMaster+xml"/>
  <Override PartName="/ppt/slides/slide146.xml" ContentType="application/vnd.openxmlformats-officedocument.presentationml.slide+xml"/>
  <Override PartName="/ppt/slideMasters/slideMaster147.xml" ContentType="application/vnd.openxmlformats-officedocument.presentationml.slideMaster+xml"/>
  <Override PartName="/ppt/slides/slide147.xml" ContentType="application/vnd.openxmlformats-officedocument.presentationml.slide+xml"/>
  <Override PartName="/ppt/slideMasters/slideMaster148.xml" ContentType="application/vnd.openxmlformats-officedocument.presentationml.slideMaster+xml"/>
  <Override PartName="/ppt/slides/slide148.xml" ContentType="application/vnd.openxmlformats-officedocument.presentationml.slide+xml"/>
  <Override PartName="/ppt/slideMasters/slideMaster149.xml" ContentType="application/vnd.openxmlformats-officedocument.presentationml.slideMaster+xml"/>
  <Override PartName="/ppt/slides/slide149.xml" ContentType="application/vnd.openxmlformats-officedocument.presentationml.slide+xml"/>
  <Override PartName="/ppt/slideMasters/slideMaster150.xml" ContentType="application/vnd.openxmlformats-officedocument.presentationml.slideMaster+xml"/>
  <Override PartName="/ppt/slides/slide150.xml" ContentType="application/vnd.openxmlformats-officedocument.presentationml.slide+xml"/>
  <Override PartName="/ppt/slideMasters/slideMaster151.xml" ContentType="application/vnd.openxmlformats-officedocument.presentationml.slideMaster+xml"/>
  <Override PartName="/ppt/slides/slide151.xml" ContentType="application/vnd.openxmlformats-officedocument.presentationml.slide+xml"/>
  <Override PartName="/ppt/slideMasters/slideMaster152.xml" ContentType="application/vnd.openxmlformats-officedocument.presentationml.slideMaster+xml"/>
  <Override PartName="/ppt/slides/slide152.xml" ContentType="application/vnd.openxmlformats-officedocument.presentationml.slide+xml"/>
  <Override PartName="/ppt/slideMasters/slideMaster153.xml" ContentType="application/vnd.openxmlformats-officedocument.presentationml.slideMaster+xml"/>
  <Override PartName="/ppt/slides/slide153.xml" ContentType="application/vnd.openxmlformats-officedocument.presentationml.slide+xml"/>
  <Override PartName="/ppt/slideMasters/slideMaster154.xml" ContentType="application/vnd.openxmlformats-officedocument.presentationml.slideMaster+xml"/>
  <Override PartName="/ppt/slides/slide154.xml" ContentType="application/vnd.openxmlformats-officedocument.presentationml.slide+xml"/>
  <Override PartName="/ppt/slideMasters/slideMaster155.xml" ContentType="application/vnd.openxmlformats-officedocument.presentationml.slideMaster+xml"/>
  <Override PartName="/ppt/slides/slide155.xml" ContentType="application/vnd.openxmlformats-officedocument.presentationml.slide+xml"/>
  <Override PartName="/ppt/slideMasters/slideMaster156.xml" ContentType="application/vnd.openxmlformats-officedocument.presentationml.slideMaster+xml"/>
  <Override PartName="/ppt/slides/slide156.xml" ContentType="application/vnd.openxmlformats-officedocument.presentationml.slide+xml"/>
  <Override PartName="/ppt/slideMasters/slideMaster157.xml" ContentType="application/vnd.openxmlformats-officedocument.presentationml.slideMaster+xml"/>
  <Override PartName="/ppt/slides/slide157.xml" ContentType="application/vnd.openxmlformats-officedocument.presentationml.slide+xml"/>
  <Override PartName="/ppt/slideMasters/slideMaster158.xml" ContentType="application/vnd.openxmlformats-officedocument.presentationml.slideMaster+xml"/>
  <Override PartName="/ppt/slides/slide158.xml" ContentType="application/vnd.openxmlformats-officedocument.presentationml.slide+xml"/>
  <Override PartName="/ppt/slideMasters/slideMaster159.xml" ContentType="application/vnd.openxmlformats-officedocument.presentationml.slideMaster+xml"/>
  <Override PartName="/ppt/slides/slide159.xml" ContentType="application/vnd.openxmlformats-officedocument.presentationml.slide+xml"/>
  <Override PartName="/ppt/slideMasters/slideMaster160.xml" ContentType="application/vnd.openxmlformats-officedocument.presentationml.slideMaster+xml"/>
  <Override PartName="/ppt/slides/slide160.xml" ContentType="application/vnd.openxmlformats-officedocument.presentationml.slide+xml"/>
  <Override PartName="/ppt/slideMasters/slideMaster161.xml" ContentType="application/vnd.openxmlformats-officedocument.presentationml.slideMaster+xml"/>
  <Override PartName="/ppt/slides/slide161.xml" ContentType="application/vnd.openxmlformats-officedocument.presentationml.slide+xml"/>
  <Override PartName="/ppt/slideMasters/slideMaster162.xml" ContentType="application/vnd.openxmlformats-officedocument.presentationml.slideMaster+xml"/>
  <Override PartName="/ppt/slides/slide162.xml" ContentType="application/vnd.openxmlformats-officedocument.presentationml.slide+xml"/>
  <Override PartName="/ppt/slideMasters/slideMaster163.xml" ContentType="application/vnd.openxmlformats-officedocument.presentationml.slideMaster+xml"/>
  <Override PartName="/ppt/slides/slide163.xml" ContentType="application/vnd.openxmlformats-officedocument.presentationml.slide+xml"/>
  <Override PartName="/ppt/slideMasters/slideMaster164.xml" ContentType="application/vnd.openxmlformats-officedocument.presentationml.slideMaster+xml"/>
  <Override PartName="/ppt/slides/slide164.xml" ContentType="application/vnd.openxmlformats-officedocument.presentationml.slide+xml"/>
  <Override PartName="/ppt/slideMasters/slideMaster165.xml" ContentType="application/vnd.openxmlformats-officedocument.presentationml.slideMaster+xml"/>
  <Override PartName="/ppt/slides/slide165.xml" ContentType="application/vnd.openxmlformats-officedocument.presentationml.slide+xml"/>
  <Override PartName="/ppt/slideMasters/slideMaster166.xml" ContentType="application/vnd.openxmlformats-officedocument.presentationml.slideMaster+xml"/>
  <Override PartName="/ppt/slides/slide166.xml" ContentType="application/vnd.openxmlformats-officedocument.presentationml.slide+xml"/>
  <Override PartName="/ppt/slideMasters/slideMaster167.xml" ContentType="application/vnd.openxmlformats-officedocument.presentationml.slideMaster+xml"/>
  <Override PartName="/ppt/slides/slide167.xml" ContentType="application/vnd.openxmlformats-officedocument.presentationml.slide+xml"/>
  <Override PartName="/ppt/slideMasters/slideMaster168.xml" ContentType="application/vnd.openxmlformats-officedocument.presentationml.slideMaster+xml"/>
  <Override PartName="/ppt/slides/slide168.xml" ContentType="application/vnd.openxmlformats-officedocument.presentationml.slide+xml"/>
  <Override PartName="/ppt/slideMasters/slideMaster169.xml" ContentType="application/vnd.openxmlformats-officedocument.presentationml.slideMaster+xml"/>
  <Override PartName="/ppt/slides/slide169.xml" ContentType="application/vnd.openxmlformats-officedocument.presentationml.slide+xml"/>
  <Override PartName="/ppt/slideMasters/slideMaster170.xml" ContentType="application/vnd.openxmlformats-officedocument.presentationml.slideMaster+xml"/>
  <Override PartName="/ppt/slides/slide170.xml" ContentType="application/vnd.openxmlformats-officedocument.presentationml.slide+xml"/>
  <Override PartName="/ppt/slideMasters/slideMaster171.xml" ContentType="application/vnd.openxmlformats-officedocument.presentationml.slideMaster+xml"/>
  <Override PartName="/ppt/slides/slide171.xml" ContentType="application/vnd.openxmlformats-officedocument.presentationml.slide+xml"/>
  <Override PartName="/ppt/slideMasters/slideMaster172.xml" ContentType="application/vnd.openxmlformats-officedocument.presentationml.slideMaster+xml"/>
  <Override PartName="/ppt/slides/slide172.xml" ContentType="application/vnd.openxmlformats-officedocument.presentationml.slide+xml"/>
  <Override PartName="/ppt/slideMasters/slideMaster173.xml" ContentType="application/vnd.openxmlformats-officedocument.presentationml.slideMaster+xml"/>
  <Override PartName="/ppt/slides/slide173.xml" ContentType="application/vnd.openxmlformats-officedocument.presentationml.slide+xml"/>
  <Override PartName="/ppt/slideMasters/slideMaster174.xml" ContentType="application/vnd.openxmlformats-officedocument.presentationml.slideMaster+xml"/>
  <Override PartName="/ppt/slides/slide174.xml" ContentType="application/vnd.openxmlformats-officedocument.presentationml.slide+xml"/>
  <Override PartName="/ppt/slideMasters/slideMaster175.xml" ContentType="application/vnd.openxmlformats-officedocument.presentationml.slideMaster+xml"/>
  <Override PartName="/ppt/slides/slide175.xml" ContentType="application/vnd.openxmlformats-officedocument.presentationml.slide+xml"/>
  <Override PartName="/ppt/slideMasters/slideMaster176.xml" ContentType="application/vnd.openxmlformats-officedocument.presentationml.slideMaster+xml"/>
  <Override PartName="/ppt/slides/slide176.xml" ContentType="application/vnd.openxmlformats-officedocument.presentationml.slide+xml"/>
  <Override PartName="/ppt/slideMasters/slideMaster177.xml" ContentType="application/vnd.openxmlformats-officedocument.presentationml.slideMaster+xml"/>
  <Override PartName="/ppt/slides/slide177.xml" ContentType="application/vnd.openxmlformats-officedocument.presentationml.slide+xml"/>
  <Override PartName="/ppt/slideMasters/slideMaster178.xml" ContentType="application/vnd.openxmlformats-officedocument.presentationml.slideMaster+xml"/>
  <Override PartName="/ppt/slides/slide178.xml" ContentType="application/vnd.openxmlformats-officedocument.presentationml.slide+xml"/>
  <Override PartName="/ppt/slideMasters/slideMaster179.xml" ContentType="application/vnd.openxmlformats-officedocument.presentationml.slideMaster+xml"/>
  <Override PartName="/ppt/slides/slide179.xml" ContentType="application/vnd.openxmlformats-officedocument.presentationml.slide+xml"/>
  <Override PartName="/ppt/slideMasters/slideMaster180.xml" ContentType="application/vnd.openxmlformats-officedocument.presentationml.slideMaster+xml"/>
  <Override PartName="/ppt/slides/slide180.xml" ContentType="application/vnd.openxmlformats-officedocument.presentationml.slide+xml"/>
  <Override PartName="/ppt/slideMasters/slideMaster181.xml" ContentType="application/vnd.openxmlformats-officedocument.presentationml.slideMaster+xml"/>
  <Override PartName="/ppt/slides/slide181.xml" ContentType="application/vnd.openxmlformats-officedocument.presentationml.slide+xml"/>
  <Override PartName="/ppt/slideMasters/slideMaster182.xml" ContentType="application/vnd.openxmlformats-officedocument.presentationml.slideMaster+xml"/>
  <Override PartName="/ppt/slides/slide182.xml" ContentType="application/vnd.openxmlformats-officedocument.presentationml.slide+xml"/>
  <Override PartName="/ppt/slideMasters/slideMaster183.xml" ContentType="application/vnd.openxmlformats-officedocument.presentationml.slideMaster+xml"/>
  <Override PartName="/ppt/slides/slide183.xml" ContentType="application/vnd.openxmlformats-officedocument.presentationml.slide+xml"/>
  <Override PartName="/ppt/slideMasters/slideMaster184.xml" ContentType="application/vnd.openxmlformats-officedocument.presentationml.slideMaster+xml"/>
  <Override PartName="/ppt/slides/slide184.xml" ContentType="application/vnd.openxmlformats-officedocument.presentationml.slide+xml"/>
  <Override PartName="/ppt/slideMasters/slideMaster185.xml" ContentType="application/vnd.openxmlformats-officedocument.presentationml.slideMaster+xml"/>
  <Override PartName="/ppt/slides/slide185.xml" ContentType="application/vnd.openxmlformats-officedocument.presentationml.slide+xml"/>
  <Override PartName="/ppt/slideMasters/slideMaster186.xml" ContentType="application/vnd.openxmlformats-officedocument.presentationml.slideMaster+xml"/>
  <Override PartName="/ppt/slides/slide186.xml" ContentType="application/vnd.openxmlformats-officedocument.presentationml.slide+xml"/>
  <Override PartName="/ppt/slideMasters/slideMaster187.xml" ContentType="application/vnd.openxmlformats-officedocument.presentationml.slideMaster+xml"/>
  <Override PartName="/ppt/slides/slide187.xml" ContentType="application/vnd.openxmlformats-officedocument.presentationml.slide+xml"/>
  <Override PartName="/ppt/slideMasters/slideMaster188.xml" ContentType="application/vnd.openxmlformats-officedocument.presentationml.slideMaster+xml"/>
  <Override PartName="/ppt/slides/slide188.xml" ContentType="application/vnd.openxmlformats-officedocument.presentationml.slide+xml"/>
  <Override PartName="/ppt/slideMasters/slideMaster189.xml" ContentType="application/vnd.openxmlformats-officedocument.presentationml.slideMaster+xml"/>
  <Override PartName="/ppt/slides/slide189.xml" ContentType="application/vnd.openxmlformats-officedocument.presentationml.slide+xml"/>
  <Override PartName="/ppt/slideMasters/slideMaster190.xml" ContentType="application/vnd.openxmlformats-officedocument.presentationml.slideMaster+xml"/>
  <Override PartName="/ppt/slides/slide190.xml" ContentType="application/vnd.openxmlformats-officedocument.presentationml.slide+xml"/>
  <Override PartName="/ppt/slideMasters/slideMaster191.xml" ContentType="application/vnd.openxmlformats-officedocument.presentationml.slideMaster+xml"/>
  <Override PartName="/ppt/slides/slide191.xml" ContentType="application/vnd.openxmlformats-officedocument.presentationml.slide+xml"/>
  <Override PartName="/ppt/slideMasters/slideMaster192.xml" ContentType="application/vnd.openxmlformats-officedocument.presentationml.slideMaster+xml"/>
  <Override PartName="/ppt/slides/slide192.xml" ContentType="application/vnd.openxmlformats-officedocument.presentationml.slide+xml"/>
  <Override PartName="/ppt/slideMasters/slideMaster193.xml" ContentType="application/vnd.openxmlformats-officedocument.presentationml.slideMaster+xml"/>
  <Override PartName="/ppt/slides/slide193.xml" ContentType="application/vnd.openxmlformats-officedocument.presentationml.slide+xml"/>
  <Override PartName="/ppt/slideMasters/slideMaster194.xml" ContentType="application/vnd.openxmlformats-officedocument.presentationml.slideMaster+xml"/>
  <Override PartName="/ppt/slides/slide194.xml" ContentType="application/vnd.openxmlformats-officedocument.presentationml.slide+xml"/>
  <Override PartName="/ppt/slideMasters/slideMaster195.xml" ContentType="application/vnd.openxmlformats-officedocument.presentationml.slideMaster+xml"/>
  <Override PartName="/ppt/slides/slide195.xml" ContentType="application/vnd.openxmlformats-officedocument.presentationml.slide+xml"/>
  <Override PartName="/ppt/slideMasters/slideMaster196.xml" ContentType="application/vnd.openxmlformats-officedocument.presentationml.slideMaster+xml"/>
  <Override PartName="/ppt/slides/slide196.xml" ContentType="application/vnd.openxmlformats-officedocument.presentationml.slide+xml"/>
  <Override PartName="/ppt/slideMasters/slideMaster197.xml" ContentType="application/vnd.openxmlformats-officedocument.presentationml.slideMaster+xml"/>
  <Override PartName="/ppt/slides/slide197.xml" ContentType="application/vnd.openxmlformats-officedocument.presentationml.slide+xml"/>
  <Override PartName="/ppt/slideMasters/slideMaster198.xml" ContentType="application/vnd.openxmlformats-officedocument.presentationml.slideMaster+xml"/>
  <Override PartName="/ppt/slides/slide198.xml" ContentType="application/vnd.openxmlformats-officedocument.presentationml.slide+xml"/>
  <Override PartName="/ppt/slideMasters/slideMaster199.xml" ContentType="application/vnd.openxmlformats-officedocument.presentationml.slideMaster+xml"/>
  <Override PartName="/ppt/slides/slide199.xml" ContentType="application/vnd.openxmlformats-officedocument.presentationml.slide+xml"/>
  <Override PartName="/ppt/slideMasters/slideMaster200.xml" ContentType="application/vnd.openxmlformats-officedocument.presentationml.slideMaster+xml"/>
  <Override PartName="/ppt/slides/slide200.xml" ContentType="application/vnd.openxmlformats-officedocument.presentationml.slide+xml"/>
  <Override PartName="/ppt/slideMasters/slideMaster201.xml" ContentType="application/vnd.openxmlformats-officedocument.presentationml.slideMaster+xml"/>
  <Override PartName="/ppt/slides/slide201.xml" ContentType="application/vnd.openxmlformats-officedocument.presentationml.slide+xml"/>
  <Override PartName="/ppt/slideMasters/slideMaster202.xml" ContentType="application/vnd.openxmlformats-officedocument.presentationml.slideMaster+xml"/>
  <Override PartName="/ppt/slides/slide202.xml" ContentType="application/vnd.openxmlformats-officedocument.presentationml.slide+xml"/>
  <Override PartName="/ppt/slideMasters/slideMaster203.xml" ContentType="application/vnd.openxmlformats-officedocument.presentationml.slideMaster+xml"/>
  <Override PartName="/ppt/slides/slide203.xml" ContentType="application/vnd.openxmlformats-officedocument.presentationml.slide+xml"/>
  <Override PartName="/ppt/slideMasters/slideMaster204.xml" ContentType="application/vnd.openxmlformats-officedocument.presentationml.slideMaster+xml"/>
  <Override PartName="/ppt/slides/slide204.xml" ContentType="application/vnd.openxmlformats-officedocument.presentationml.slide+xml"/>
  <Override PartName="/ppt/slideMasters/slideMaster205.xml" ContentType="application/vnd.openxmlformats-officedocument.presentationml.slideMaster+xml"/>
  <Override PartName="/ppt/slides/slide205.xml" ContentType="application/vnd.openxmlformats-officedocument.presentationml.slide+xml"/>
  <Override PartName="/ppt/slideMasters/slideMaster206.xml" ContentType="application/vnd.openxmlformats-officedocument.presentationml.slideMaster+xml"/>
  <Override PartName="/ppt/slides/slide206.xml" ContentType="application/vnd.openxmlformats-officedocument.presentationml.slide+xml"/>
  <Override PartName="/ppt/slideMasters/slideMaster207.xml" ContentType="application/vnd.openxmlformats-officedocument.presentationml.slideMaster+xml"/>
  <Override PartName="/ppt/slides/slide207.xml" ContentType="application/vnd.openxmlformats-officedocument.presentationml.slide+xml"/>
  <Override PartName="/ppt/slideMasters/slideMaster208.xml" ContentType="application/vnd.openxmlformats-officedocument.presentationml.slideMaster+xml"/>
  <Override PartName="/ppt/slides/slide208.xml" ContentType="application/vnd.openxmlformats-officedocument.presentationml.slide+xml"/>
  <Override PartName="/ppt/slideMasters/slideMaster209.xml" ContentType="application/vnd.openxmlformats-officedocument.presentationml.slideMaster+xml"/>
  <Override PartName="/ppt/slides/slide209.xml" ContentType="application/vnd.openxmlformats-officedocument.presentationml.slide+xml"/>
  <Override PartName="/ppt/slideMasters/slideMaster210.xml" ContentType="application/vnd.openxmlformats-officedocument.presentationml.slideMaster+xml"/>
  <Override PartName="/ppt/slides/slide210.xml" ContentType="application/vnd.openxmlformats-officedocument.presentationml.slide+xml"/>
  <Override PartName="/ppt/slideMasters/slideMaster211.xml" ContentType="application/vnd.openxmlformats-officedocument.presentationml.slideMaster+xml"/>
  <Override PartName="/ppt/slides/slide211.xml" ContentType="application/vnd.openxmlformats-officedocument.presentationml.slide+xml"/>
  <Override PartName="/ppt/slideMasters/slideMaster212.xml" ContentType="application/vnd.openxmlformats-officedocument.presentationml.slideMaster+xml"/>
  <Override PartName="/ppt/slides/slide212.xml" ContentType="application/vnd.openxmlformats-officedocument.presentationml.slide+xml"/>
  <Override PartName="/ppt/slideMasters/slideMaster213.xml" ContentType="application/vnd.openxmlformats-officedocument.presentationml.slideMaster+xml"/>
  <Override PartName="/ppt/slides/slide213.xml" ContentType="application/vnd.openxmlformats-officedocument.presentationml.slide+xml"/>
  <Override PartName="/ppt/slideMasters/slideMaster214.xml" ContentType="application/vnd.openxmlformats-officedocument.presentationml.slideMaster+xml"/>
  <Override PartName="/ppt/slides/slide214.xml" ContentType="application/vnd.openxmlformats-officedocument.presentationml.slide+xml"/>
  <Override PartName="/ppt/slideMasters/slideMaster215.xml" ContentType="application/vnd.openxmlformats-officedocument.presentationml.slideMaster+xml"/>
  <Override PartName="/ppt/slides/slide215.xml" ContentType="application/vnd.openxmlformats-officedocument.presentationml.slide+xml"/>
  <Override PartName="/ppt/slideMasters/slideMaster216.xml" ContentType="application/vnd.openxmlformats-officedocument.presentationml.slideMaster+xml"/>
  <Override PartName="/ppt/slides/slide216.xml" ContentType="application/vnd.openxmlformats-officedocument.presentationml.slide+xml"/>
  <Override PartName="/ppt/slideMasters/slideMaster217.xml" ContentType="application/vnd.openxmlformats-officedocument.presentationml.slideMaster+xml"/>
  <Override PartName="/ppt/slides/slide217.xml" ContentType="application/vnd.openxmlformats-officedocument.presentationml.slide+xml"/>
  <Override PartName="/ppt/slideMasters/slideMaster218.xml" ContentType="application/vnd.openxmlformats-officedocument.presentationml.slideMaster+xml"/>
  <Override PartName="/ppt/slides/slide218.xml" ContentType="application/vnd.openxmlformats-officedocument.presentationml.slide+xml"/>
  <Override PartName="/ppt/slideMasters/slideMaster219.xml" ContentType="application/vnd.openxmlformats-officedocument.presentationml.slideMaster+xml"/>
  <Override PartName="/ppt/slides/slide219.xml" ContentType="application/vnd.openxmlformats-officedocument.presentationml.slide+xml"/>
  <Override PartName="/ppt/slideMasters/slideMaster220.xml" ContentType="application/vnd.openxmlformats-officedocument.presentationml.slideMaster+xml"/>
  <Override PartName="/ppt/slides/slide220.xml" ContentType="application/vnd.openxmlformats-officedocument.presentationml.slide+xml"/>
  <Override PartName="/ppt/slideMasters/slideMaster221.xml" ContentType="application/vnd.openxmlformats-officedocument.presentationml.slideMaster+xml"/>
  <Override PartName="/ppt/slides/slide221.xml" ContentType="application/vnd.openxmlformats-officedocument.presentationml.slide+xml"/>
  <Override PartName="/ppt/slideMasters/slideMaster222.xml" ContentType="application/vnd.openxmlformats-officedocument.presentationml.slideMaster+xml"/>
  <Override PartName="/ppt/slides/slide222.xml" ContentType="application/vnd.openxmlformats-officedocument.presentationml.slide+xml"/>
  <Override PartName="/ppt/slideMasters/slideMaster223.xml" ContentType="application/vnd.openxmlformats-officedocument.presentationml.slideMaster+xml"/>
  <Override PartName="/ppt/slides/slide223.xml" ContentType="application/vnd.openxmlformats-officedocument.presentationml.slide+xml"/>
  <Override PartName="/ppt/slideMasters/slideMaster224.xml" ContentType="application/vnd.openxmlformats-officedocument.presentationml.slideMaster+xml"/>
  <Override PartName="/ppt/slides/slide224.xml" ContentType="application/vnd.openxmlformats-officedocument.presentationml.slide+xml"/>
  <Override PartName="/ppt/slideMasters/slideMaster225.xml" ContentType="application/vnd.openxmlformats-officedocument.presentationml.slideMaster+xml"/>
  <Override PartName="/ppt/slides/slide225.xml" ContentType="application/vnd.openxmlformats-officedocument.presentationml.slide+xml"/>
  <Override PartName="/ppt/slideMasters/slideMaster226.xml" ContentType="application/vnd.openxmlformats-officedocument.presentationml.slideMaster+xml"/>
  <Override PartName="/ppt/slides/slide226.xml" ContentType="application/vnd.openxmlformats-officedocument.presentationml.slide+xml"/>
  <Override PartName="/ppt/slideMasters/slideMaster227.xml" ContentType="application/vnd.openxmlformats-officedocument.presentationml.slideMaster+xml"/>
  <Override PartName="/ppt/slides/slide227.xml" ContentType="application/vnd.openxmlformats-officedocument.presentationml.slide+xml"/>
  <Override PartName="/ppt/slideMasters/slideMaster228.xml" ContentType="application/vnd.openxmlformats-officedocument.presentationml.slideMaster+xml"/>
  <Override PartName="/ppt/slides/slide228.xml" ContentType="application/vnd.openxmlformats-officedocument.presentationml.slide+xml"/>
  <Override PartName="/ppt/slideMasters/slideMaster229.xml" ContentType="application/vnd.openxmlformats-officedocument.presentationml.slideMaster+xml"/>
  <Override PartName="/ppt/slides/slide229.xml" ContentType="application/vnd.openxmlformats-officedocument.presentationml.slide+xml"/>
  <Override PartName="/ppt/slideMasters/slideMaster230.xml" ContentType="application/vnd.openxmlformats-officedocument.presentationml.slideMaster+xml"/>
  <Override PartName="/ppt/slides/slide230.xml" ContentType="application/vnd.openxmlformats-officedocument.presentationml.slide+xml"/>
  <Override PartName="/ppt/slideMasters/slideMaster231.xml" ContentType="application/vnd.openxmlformats-officedocument.presentationml.slideMaster+xml"/>
  <Override PartName="/ppt/slides/slide231.xml" ContentType="application/vnd.openxmlformats-officedocument.presentationml.slide+xml"/>
  <Override PartName="/ppt/slideMasters/slideMaster232.xml" ContentType="application/vnd.openxmlformats-officedocument.presentationml.slideMaster+xml"/>
  <Override PartName="/ppt/slides/slide232.xml" ContentType="application/vnd.openxmlformats-officedocument.presentationml.slide+xml"/>
  <Override PartName="/ppt/slideMasters/slideMaster233.xml" ContentType="application/vnd.openxmlformats-officedocument.presentationml.slideMaster+xml"/>
  <Override PartName="/ppt/slides/slide233.xml" ContentType="application/vnd.openxmlformats-officedocument.presentationml.slide+xml"/>
  <Override PartName="/ppt/slideMasters/slideMaster234.xml" ContentType="application/vnd.openxmlformats-officedocument.presentationml.slideMaster+xml"/>
  <Override PartName="/ppt/slides/slide234.xml" ContentType="application/vnd.openxmlformats-officedocument.presentationml.slide+xml"/>
  <Override PartName="/ppt/slideMasters/slideMaster235.xml" ContentType="application/vnd.openxmlformats-officedocument.presentationml.slideMaster+xml"/>
  <Override PartName="/ppt/slides/slide235.xml" ContentType="application/vnd.openxmlformats-officedocument.presentationml.slide+xml"/>
  <Override PartName="/ppt/slideMasters/slideMaster236.xml" ContentType="application/vnd.openxmlformats-officedocument.presentationml.slideMaster+xml"/>
  <Override PartName="/ppt/slides/slide236.xml" ContentType="application/vnd.openxmlformats-officedocument.presentationml.slide+xml"/>
  <Override PartName="/ppt/slideMasters/slideMaster237.xml" ContentType="application/vnd.openxmlformats-officedocument.presentationml.slideMaster+xml"/>
  <Override PartName="/ppt/slides/slide237.xml" ContentType="application/vnd.openxmlformats-officedocument.presentationml.slide+xml"/>
  <Override PartName="/ppt/slideMasters/slideMaster238.xml" ContentType="application/vnd.openxmlformats-officedocument.presentationml.slideMaster+xml"/>
  <Override PartName="/ppt/slides/slide238.xml" ContentType="application/vnd.openxmlformats-officedocument.presentationml.slide+xml"/>
  <Override PartName="/ppt/slideMasters/slideMaster239.xml" ContentType="application/vnd.openxmlformats-officedocument.presentationml.slideMaster+xml"/>
  <Override PartName="/ppt/slides/slide239.xml" ContentType="application/vnd.openxmlformats-officedocument.presentationml.slide+xml"/>
  <Override PartName="/ppt/slideMasters/slideMaster240.xml" ContentType="application/vnd.openxmlformats-officedocument.presentationml.slideMaster+xml"/>
  <Override PartName="/ppt/slides/slide240.xml" ContentType="application/vnd.openxmlformats-officedocument.presentationml.slide+xml"/>
  <Override PartName="/ppt/slideMasters/slideMaster241.xml" ContentType="application/vnd.openxmlformats-officedocument.presentationml.slideMaster+xml"/>
  <Override PartName="/ppt/slides/slide241.xml" ContentType="application/vnd.openxmlformats-officedocument.presentationml.slide+xml"/>
  <Override PartName="/ppt/slideMasters/slideMaster242.xml" ContentType="application/vnd.openxmlformats-officedocument.presentationml.slideMaster+xml"/>
  <Override PartName="/ppt/slides/slide242.xml" ContentType="application/vnd.openxmlformats-officedocument.presentationml.slide+xml"/>
  <Override PartName="/ppt/slideMasters/slideMaster243.xml" ContentType="application/vnd.openxmlformats-officedocument.presentationml.slideMaster+xml"/>
  <Override PartName="/ppt/slides/slide243.xml" ContentType="application/vnd.openxmlformats-officedocument.presentationml.slide+xml"/>
  <Override PartName="/ppt/slideMasters/slideMaster244.xml" ContentType="application/vnd.openxmlformats-officedocument.presentationml.slideMaster+xml"/>
  <Override PartName="/ppt/slides/slide244.xml" ContentType="application/vnd.openxmlformats-officedocument.presentationml.slide+xml"/>
  <Override PartName="/ppt/slideMasters/slideMaster245.xml" ContentType="application/vnd.openxmlformats-officedocument.presentationml.slideMaster+xml"/>
  <Override PartName="/ppt/slides/slide245.xml" ContentType="application/vnd.openxmlformats-officedocument.presentationml.slide+xml"/>
  <Override PartName="/ppt/slideMasters/slideMaster246.xml" ContentType="application/vnd.openxmlformats-officedocument.presentationml.slideMaster+xml"/>
  <Override PartName="/ppt/slides/slide246.xml" ContentType="application/vnd.openxmlformats-officedocument.presentationml.slide+xml"/>
  <Override PartName="/ppt/slideMasters/slideMaster247.xml" ContentType="application/vnd.openxmlformats-officedocument.presentationml.slideMaster+xml"/>
  <Override PartName="/ppt/slides/slide247.xml" ContentType="application/vnd.openxmlformats-officedocument.presentationml.slide+xml"/>
  <Override PartName="/ppt/slideMasters/slideMaster248.xml" ContentType="application/vnd.openxmlformats-officedocument.presentationml.slideMaster+xml"/>
  <Override PartName="/ppt/slides/slide248.xml" ContentType="application/vnd.openxmlformats-officedocument.presentationml.slide+xml"/>
  <Override PartName="/ppt/slideMasters/slideMaster249.xml" ContentType="application/vnd.openxmlformats-officedocument.presentationml.slideMaster+xml"/>
  <Override PartName="/ppt/slides/slide249.xml" ContentType="application/vnd.openxmlformats-officedocument.presentationml.slide+xml"/>
  <Override PartName="/ppt/slideMasters/slideMaster250.xml" ContentType="application/vnd.openxmlformats-officedocument.presentationml.slideMaster+xml"/>
  <Override PartName="/ppt/slides/slide250.xml" ContentType="application/vnd.openxmlformats-officedocument.presentationml.slide+xml"/>
  <Override PartName="/ppt/slideMasters/slideMaster251.xml" ContentType="application/vnd.openxmlformats-officedocument.presentationml.slideMaster+xml"/>
  <Override PartName="/ppt/slides/slide251.xml" ContentType="application/vnd.openxmlformats-officedocument.presentationml.slide+xml"/>
  <Override PartName="/ppt/slideMasters/slideMaster252.xml" ContentType="application/vnd.openxmlformats-officedocument.presentationml.slideMaster+xml"/>
  <Override PartName="/ppt/slides/slide252.xml" ContentType="application/vnd.openxmlformats-officedocument.presentationml.slide+xml"/>
  <Override PartName="/ppt/slideMasters/slideMaster253.xml" ContentType="application/vnd.openxmlformats-officedocument.presentationml.slideMaster+xml"/>
  <Override PartName="/ppt/slides/slide253.xml" ContentType="application/vnd.openxmlformats-officedocument.presentationml.slide+xml"/>
  <Override PartName="/ppt/slideMasters/slideMaster254.xml" ContentType="application/vnd.openxmlformats-officedocument.presentationml.slideMaster+xml"/>
  <Override PartName="/ppt/slides/slide254.xml" ContentType="application/vnd.openxmlformats-officedocument.presentationml.slide+xml"/>
  <Override PartName="/ppt/slideMasters/slideMaster255.xml" ContentType="application/vnd.openxmlformats-officedocument.presentationml.slideMaster+xml"/>
  <Override PartName="/ppt/slides/slide255.xml" ContentType="application/vnd.openxmlformats-officedocument.presentationml.slide+xml"/>
  <Override PartName="/ppt/slideMasters/slideMaster256.xml" ContentType="application/vnd.openxmlformats-officedocument.presentationml.slideMaster+xml"/>
  <Override PartName="/ppt/slides/slide256.xml" ContentType="application/vnd.openxmlformats-officedocument.presentationml.slide+xml"/>
  <Override PartName="/ppt/slideMasters/slideMaster257.xml" ContentType="application/vnd.openxmlformats-officedocument.presentationml.slideMaster+xml"/>
  <Override PartName="/ppt/slides/slide257.xml" ContentType="application/vnd.openxmlformats-officedocument.presentationml.slide+xml"/>
  <Override PartName="/ppt/slideMasters/slideMaster258.xml" ContentType="application/vnd.openxmlformats-officedocument.presentationml.slideMaster+xml"/>
  <Override PartName="/ppt/slides/slide258.xml" ContentType="application/vnd.openxmlformats-officedocument.presentationml.slide+xml"/>
  <Override PartName="/ppt/slideMasters/slideMaster259.xml" ContentType="application/vnd.openxmlformats-officedocument.presentationml.slideMaster+xml"/>
  <Override PartName="/ppt/slides/slide259.xml" ContentType="application/vnd.openxmlformats-officedocument.presentationml.slide+xml"/>
  <Override PartName="/ppt/slideMasters/slideMaster260.xml" ContentType="application/vnd.openxmlformats-officedocument.presentationml.slideMaster+xml"/>
  <Override PartName="/ppt/slides/slide260.xml" ContentType="application/vnd.openxmlformats-officedocument.presentationml.slide+xml"/>
  <Override PartName="/ppt/slideMasters/slideMaster261.xml" ContentType="application/vnd.openxmlformats-officedocument.presentationml.slideMaster+xml"/>
  <Override PartName="/ppt/slides/slide261.xml" ContentType="application/vnd.openxmlformats-officedocument.presentationml.slide+xml"/>
  <Override PartName="/ppt/slideMasters/slideMaster262.xml" ContentType="application/vnd.openxmlformats-officedocument.presentationml.slideMaster+xml"/>
  <Override PartName="/ppt/slides/slide262.xml" ContentType="application/vnd.openxmlformats-officedocument.presentationml.slide+xml"/>
  <Override PartName="/ppt/slideMasters/slideMaster263.xml" ContentType="application/vnd.openxmlformats-officedocument.presentationml.slideMaster+xml"/>
  <Override PartName="/ppt/slides/slide263.xml" ContentType="application/vnd.openxmlformats-officedocument.presentationml.slide+xml"/>
  <Override PartName="/ppt/slideMasters/slideMaster264.xml" ContentType="application/vnd.openxmlformats-officedocument.presentationml.slideMaster+xml"/>
  <Override PartName="/ppt/slides/slide264.xml" ContentType="application/vnd.openxmlformats-officedocument.presentationml.slide+xml"/>
  <Override PartName="/ppt/slideMasters/slideMaster265.xml" ContentType="application/vnd.openxmlformats-officedocument.presentationml.slideMaster+xml"/>
  <Override PartName="/ppt/slides/slide265.xml" ContentType="application/vnd.openxmlformats-officedocument.presentationml.slide+xml"/>
  <Override PartName="/ppt/slideMasters/slideMaster266.xml" ContentType="application/vnd.openxmlformats-officedocument.presentationml.slideMaster+xml"/>
  <Override PartName="/ppt/slides/slide266.xml" ContentType="application/vnd.openxmlformats-officedocument.presentationml.slide+xml"/>
  <Override PartName="/ppt/slideMasters/slideMaster267.xml" ContentType="application/vnd.openxmlformats-officedocument.presentationml.slideMaster+xml"/>
  <Override PartName="/ppt/slides/slide267.xml" ContentType="application/vnd.openxmlformats-officedocument.presentationml.slide+xml"/>
  <Override PartName="/ppt/slideMasters/slideMaster268.xml" ContentType="application/vnd.openxmlformats-officedocument.presentationml.slideMaster+xml"/>
  <Override PartName="/ppt/slides/slide268.xml" ContentType="application/vnd.openxmlformats-officedocument.presentationml.slide+xml"/>
  <Override PartName="/ppt/slideMasters/slideMaster269.xml" ContentType="application/vnd.openxmlformats-officedocument.presentationml.slideMaster+xml"/>
  <Override PartName="/ppt/slides/slide269.xml" ContentType="application/vnd.openxmlformats-officedocument.presentationml.slide+xml"/>
  <Override PartName="/ppt/slideMasters/slideMaster270.xml" ContentType="application/vnd.openxmlformats-officedocument.presentationml.slideMaster+xml"/>
  <Override PartName="/ppt/slides/slide270.xml" ContentType="application/vnd.openxmlformats-officedocument.presentationml.slide+xml"/>
  <Override PartName="/ppt/slideMasters/slideMaster271.xml" ContentType="application/vnd.openxmlformats-officedocument.presentationml.slideMaster+xml"/>
  <Override PartName="/ppt/slides/slide271.xml" ContentType="application/vnd.openxmlformats-officedocument.presentationml.slide+xml"/>
  <Override PartName="/ppt/slideMasters/slideMaster272.xml" ContentType="application/vnd.openxmlformats-officedocument.presentationml.slideMaster+xml"/>
  <Override PartName="/ppt/slides/slide272.xml" ContentType="application/vnd.openxmlformats-officedocument.presentationml.slide+xml"/>
  <Override PartName="/ppt/slideMasters/slideMaster273.xml" ContentType="application/vnd.openxmlformats-officedocument.presentationml.slideMaster+xml"/>
  <Override PartName="/ppt/slides/slide273.xml" ContentType="application/vnd.openxmlformats-officedocument.presentationml.slide+xml"/>
  <Override PartName="/ppt/slideMasters/slideMaster274.xml" ContentType="application/vnd.openxmlformats-officedocument.presentationml.slideMaster+xml"/>
  <Override PartName="/ppt/slides/slide274.xml" ContentType="application/vnd.openxmlformats-officedocument.presentationml.slide+xml"/>
  <Override PartName="/ppt/slideMasters/slideMaster275.xml" ContentType="application/vnd.openxmlformats-officedocument.presentationml.slideMaster+xml"/>
  <Override PartName="/ppt/slides/slide275.xml" ContentType="application/vnd.openxmlformats-officedocument.presentationml.slide+xml"/>
  <Override PartName="/ppt/slideMasters/slideMaster276.xml" ContentType="application/vnd.openxmlformats-officedocument.presentationml.slideMaster+xml"/>
  <Override PartName="/ppt/slides/slide276.xml" ContentType="application/vnd.openxmlformats-officedocument.presentationml.slide+xml"/>
  <Override PartName="/ppt/slideMasters/slideMaster277.xml" ContentType="application/vnd.openxmlformats-officedocument.presentationml.slideMaster+xml"/>
  <Override PartName="/ppt/slides/slide277.xml" ContentType="application/vnd.openxmlformats-officedocument.presentationml.slide+xml"/>
  <Override PartName="/ppt/slideMasters/slideMaster278.xml" ContentType="application/vnd.openxmlformats-officedocument.presentationml.slideMaster+xml"/>
  <Override PartName="/ppt/slides/slide278.xml" ContentType="application/vnd.openxmlformats-officedocument.presentationml.slide+xml"/>
  <Override PartName="/ppt/slideMasters/slideMaster279.xml" ContentType="application/vnd.openxmlformats-officedocument.presentationml.slideMaster+xml"/>
  <Override PartName="/ppt/slides/slide279.xml" ContentType="application/vnd.openxmlformats-officedocument.presentationml.slide+xml"/>
  <Override PartName="/ppt/slideMasters/slideMaster280.xml" ContentType="application/vnd.openxmlformats-officedocument.presentationml.slideMaster+xml"/>
  <Override PartName="/ppt/slides/slide280.xml" ContentType="application/vnd.openxmlformats-officedocument.presentationml.slide+xml"/>
  <Override PartName="/ppt/slideMasters/slideMaster281.xml" ContentType="application/vnd.openxmlformats-officedocument.presentationml.slideMaster+xml"/>
  <Override PartName="/ppt/slides/slide281.xml" ContentType="application/vnd.openxmlformats-officedocument.presentationml.slide+xml"/>
  <Override PartName="/ppt/slideMasters/slideMaster282.xml" ContentType="application/vnd.openxmlformats-officedocument.presentationml.slideMaster+xml"/>
  <Override PartName="/ppt/slides/slide282.xml" ContentType="application/vnd.openxmlformats-officedocument.presentationml.slide+xml"/>
  <Override PartName="/ppt/slideMasters/slideMaster283.xml" ContentType="application/vnd.openxmlformats-officedocument.presentationml.slideMaster+xml"/>
  <Override PartName="/ppt/slides/slide283.xml" ContentType="application/vnd.openxmlformats-officedocument.presentationml.slide+xml"/>
  <Override PartName="/ppt/slideMasters/slideMaster284.xml" ContentType="application/vnd.openxmlformats-officedocument.presentationml.slideMaster+xml"/>
  <Override PartName="/ppt/slides/slide284.xml" ContentType="application/vnd.openxmlformats-officedocument.presentationml.slide+xml"/>
  <Override PartName="/ppt/slideMasters/slideMaster285.xml" ContentType="application/vnd.openxmlformats-officedocument.presentationml.slideMaster+xml"/>
  <Override PartName="/ppt/slides/slide285.xml" ContentType="application/vnd.openxmlformats-officedocument.presentationml.slide+xml"/>
  <Override PartName="/ppt/slideMasters/slideMaster286.xml" ContentType="application/vnd.openxmlformats-officedocument.presentationml.slideMaster+xml"/>
  <Override PartName="/ppt/slides/slide286.xml" ContentType="application/vnd.openxmlformats-officedocument.presentationml.slide+xml"/>
  <Override PartName="/ppt/slideMasters/slideMaster287.xml" ContentType="application/vnd.openxmlformats-officedocument.presentationml.slideMaster+xml"/>
  <Override PartName="/ppt/slides/slide287.xml" ContentType="application/vnd.openxmlformats-officedocument.presentationml.slide+xml"/>
  <Override PartName="/ppt/slideMasters/slideMaster288.xml" ContentType="application/vnd.openxmlformats-officedocument.presentationml.slideMaster+xml"/>
  <Override PartName="/ppt/slides/slide288.xml" ContentType="application/vnd.openxmlformats-officedocument.presentationml.slide+xml"/>
  <Override PartName="/ppt/slideMasters/slideMaster289.xml" ContentType="application/vnd.openxmlformats-officedocument.presentationml.slideMaster+xml"/>
  <Override PartName="/ppt/slides/slide289.xml" ContentType="application/vnd.openxmlformats-officedocument.presentationml.slide+xml"/>
  <Override PartName="/ppt/slideMasters/slideMaster290.xml" ContentType="application/vnd.openxmlformats-officedocument.presentationml.slideMaster+xml"/>
  <Override PartName="/ppt/slides/slide290.xml" ContentType="application/vnd.openxmlformats-officedocument.presentationml.slide+xml"/>
  <Override PartName="/ppt/slideMasters/slideMaster291.xml" ContentType="application/vnd.openxmlformats-officedocument.presentationml.slideMaster+xml"/>
  <Override PartName="/ppt/slides/slide291.xml" ContentType="application/vnd.openxmlformats-officedocument.presentationml.slide+xml"/>
  <Override PartName="/ppt/slideMasters/slideMaster292.xml" ContentType="application/vnd.openxmlformats-officedocument.presentationml.slideMaster+xml"/>
  <Override PartName="/ppt/slides/slide292.xml" ContentType="application/vnd.openxmlformats-officedocument.presentationml.slide+xml"/>
  <Override PartName="/ppt/slideMasters/slideMaster293.xml" ContentType="application/vnd.openxmlformats-officedocument.presentationml.slideMaster+xml"/>
  <Override PartName="/ppt/slides/slide293.xml" ContentType="application/vnd.openxmlformats-officedocument.presentationml.slide+xml"/>
  <Override PartName="/ppt/slideMasters/slideMaster294.xml" ContentType="application/vnd.openxmlformats-officedocument.presentationml.slideMaster+xml"/>
  <Override PartName="/ppt/slides/slide294.xml" ContentType="application/vnd.openxmlformats-officedocument.presentationml.slide+xml"/>
  <Override PartName="/ppt/slideMasters/slideMaster295.xml" ContentType="application/vnd.openxmlformats-officedocument.presentationml.slideMaster+xml"/>
  <Override PartName="/ppt/slides/slide295.xml" ContentType="application/vnd.openxmlformats-officedocument.presentationml.slide+xml"/>
  <Override PartName="/ppt/slideMasters/slideMaster296.xml" ContentType="application/vnd.openxmlformats-officedocument.presentationml.slideMaster+xml"/>
  <Override PartName="/ppt/slides/slide296.xml" ContentType="application/vnd.openxmlformats-officedocument.presentationml.slide+xml"/>
  <Override PartName="/ppt/slideMasters/slideMaster297.xml" ContentType="application/vnd.openxmlformats-officedocument.presentationml.slideMaster+xml"/>
  <Override PartName="/ppt/slides/slide297.xml" ContentType="application/vnd.openxmlformats-officedocument.presentationml.slide+xml"/>
  <Override PartName="/ppt/slideMasters/slideMaster298.xml" ContentType="application/vnd.openxmlformats-officedocument.presentationml.slideMaster+xml"/>
  <Override PartName="/ppt/slides/slide298.xml" ContentType="application/vnd.openxmlformats-officedocument.presentationml.slide+xml"/>
  <Override PartName="/ppt/slideMasters/slideMaster299.xml" ContentType="application/vnd.openxmlformats-officedocument.presentationml.slideMaster+xml"/>
  <Override PartName="/ppt/slides/slide299.xml" ContentType="application/vnd.openxmlformats-officedocument.presentationml.slide+xml"/>
  <Override PartName="/ppt/slideMasters/slideMaster300.xml" ContentType="application/vnd.openxmlformats-officedocument.presentationml.slideMaster+xml"/>
  <Override PartName="/ppt/slides/slide300.xml" ContentType="application/vnd.openxmlformats-officedocument.presentationml.slide+xml"/>
  <Override PartName="/ppt/slideMasters/slideMaster301.xml" ContentType="application/vnd.openxmlformats-officedocument.presentationml.slideMaster+xml"/>
  <Override PartName="/ppt/slides/slide301.xml" ContentType="application/vnd.openxmlformats-officedocument.presentationml.slide+xml"/>
  <Override PartName="/ppt/slideMasters/slideMaster302.xml" ContentType="application/vnd.openxmlformats-officedocument.presentationml.slideMaster+xml"/>
  <Override PartName="/ppt/slides/slide302.xml" ContentType="application/vnd.openxmlformats-officedocument.presentationml.slide+xml"/>
  <Override PartName="/ppt/slideMasters/slideMaster303.xml" ContentType="application/vnd.openxmlformats-officedocument.presentationml.slideMaster+xml"/>
  <Override PartName="/ppt/slides/slide303.xml" ContentType="application/vnd.openxmlformats-officedocument.presentationml.slide+xml"/>
  <Override PartName="/ppt/slideMasters/slideMaster304.xml" ContentType="application/vnd.openxmlformats-officedocument.presentationml.slideMaster+xml"/>
  <Override PartName="/ppt/slides/slide304.xml" ContentType="application/vnd.openxmlformats-officedocument.presentationml.slide+xml"/>
  <Override PartName="/ppt/slideMasters/slideMaster305.xml" ContentType="application/vnd.openxmlformats-officedocument.presentationml.slideMaster+xml"/>
  <Override PartName="/ppt/slides/slide305.xml" ContentType="application/vnd.openxmlformats-officedocument.presentationml.slide+xml"/>
  <Override PartName="/ppt/slideMasters/slideMaster306.xml" ContentType="application/vnd.openxmlformats-officedocument.presentationml.slideMaster+xml"/>
  <Override PartName="/ppt/slides/slide306.xml" ContentType="application/vnd.openxmlformats-officedocument.presentationml.slide+xml"/>
  <Override PartName="/ppt/slideMasters/slideMaster307.xml" ContentType="application/vnd.openxmlformats-officedocument.presentationml.slideMaster+xml"/>
  <Override PartName="/ppt/slides/slide307.xml" ContentType="application/vnd.openxmlformats-officedocument.presentationml.slide+xml"/>
  <Override PartName="/ppt/slideMasters/slideMaster308.xml" ContentType="application/vnd.openxmlformats-officedocument.presentationml.slideMaster+xml"/>
  <Override PartName="/ppt/slides/slide308.xml" ContentType="application/vnd.openxmlformats-officedocument.presentationml.slide+xml"/>
  <Override PartName="/ppt/slideMasters/slideMaster309.xml" ContentType="application/vnd.openxmlformats-officedocument.presentationml.slideMaster+xml"/>
  <Override PartName="/ppt/slides/slide309.xml" ContentType="application/vnd.openxmlformats-officedocument.presentationml.slide+xml"/>
  <Override PartName="/ppt/slideMasters/slideMaster310.xml" ContentType="application/vnd.openxmlformats-officedocument.presentationml.slideMaster+xml"/>
  <Override PartName="/ppt/slides/slide310.xml" ContentType="application/vnd.openxmlformats-officedocument.presentationml.slide+xml"/>
  <Override PartName="/ppt/slideMasters/slideMaster311.xml" ContentType="application/vnd.openxmlformats-officedocument.presentationml.slideMaster+xml"/>
  <Override PartName="/ppt/slides/slide311.xml" ContentType="application/vnd.openxmlformats-officedocument.presentationml.slide+xml"/>
  <Override PartName="/ppt/slideMasters/slideMaster312.xml" ContentType="application/vnd.openxmlformats-officedocument.presentationml.slideMaster+xml"/>
  <Override PartName="/ppt/slides/slide312.xml" ContentType="application/vnd.openxmlformats-officedocument.presentationml.slide+xml"/>
  <Override PartName="/ppt/slideMasters/slideMaster313.xml" ContentType="application/vnd.openxmlformats-officedocument.presentationml.slideMaster+xml"/>
  <Override PartName="/ppt/slides/slide313.xml" ContentType="application/vnd.openxmlformats-officedocument.presentationml.slide+xml"/>
  <Override PartName="/ppt/slideMasters/slideMaster314.xml" ContentType="application/vnd.openxmlformats-officedocument.presentationml.slideMaster+xml"/>
  <Override PartName="/ppt/slides/slide314.xml" ContentType="application/vnd.openxmlformats-officedocument.presentationml.slide+xml"/>
  <Override PartName="/ppt/slideMasters/slideMaster315.xml" ContentType="application/vnd.openxmlformats-officedocument.presentationml.slideMaster+xml"/>
  <Override PartName="/ppt/slides/slide315.xml" ContentType="application/vnd.openxmlformats-officedocument.presentationml.slide+xml"/>
  <Override PartName="/ppt/slideMasters/slideMaster316.xml" ContentType="application/vnd.openxmlformats-officedocument.presentationml.slideMaster+xml"/>
  <Override PartName="/ppt/slides/slide316.xml" ContentType="application/vnd.openxmlformats-officedocument.presentationml.slide+xml"/>
  <Override PartName="/ppt/slideMasters/slideMaster317.xml" ContentType="application/vnd.openxmlformats-officedocument.presentationml.slideMaster+xml"/>
  <Override PartName="/ppt/slides/slide317.xml" ContentType="application/vnd.openxmlformats-officedocument.presentationml.slide+xml"/>
  <Override PartName="/ppt/slideMasters/slideMaster318.xml" ContentType="application/vnd.openxmlformats-officedocument.presentationml.slideMaster+xml"/>
  <Override PartName="/ppt/slides/slide318.xml" ContentType="application/vnd.openxmlformats-officedocument.presentationml.slide+xml"/>
  <Override PartName="/ppt/slideMasters/slideMaster319.xml" ContentType="application/vnd.openxmlformats-officedocument.presentationml.slideMaster+xml"/>
  <Override PartName="/ppt/slides/slide319.xml" ContentType="application/vnd.openxmlformats-officedocument.presentationml.slide+xml"/>
  <Override PartName="/ppt/slideMasters/slideMaster320.xml" ContentType="application/vnd.openxmlformats-officedocument.presentationml.slideMaster+xml"/>
  <Override PartName="/ppt/slides/slide320.xml" ContentType="application/vnd.openxmlformats-officedocument.presentationml.slide+xml"/>
  <Override PartName="/ppt/slideMasters/slideMaster321.xml" ContentType="application/vnd.openxmlformats-officedocument.presentationml.slideMaster+xml"/>
  <Override PartName="/ppt/slides/slide321.xml" ContentType="application/vnd.openxmlformats-officedocument.presentationml.slide+xml"/>
  <Override PartName="/ppt/slideMasters/slideMaster322.xml" ContentType="application/vnd.openxmlformats-officedocument.presentationml.slideMaster+xml"/>
  <Override PartName="/ppt/slides/slide322.xml" ContentType="application/vnd.openxmlformats-officedocument.presentationml.slide+xml"/>
  <Override PartName="/ppt/slideMasters/slideMaster323.xml" ContentType="application/vnd.openxmlformats-officedocument.presentationml.slideMaster+xml"/>
  <Override PartName="/ppt/slides/slide323.xml" ContentType="application/vnd.openxmlformats-officedocument.presentationml.slide+xml"/>
  <Override PartName="/ppt/slideMasters/slideMaster324.xml" ContentType="application/vnd.openxmlformats-officedocument.presentationml.slideMaster+xml"/>
  <Override PartName="/ppt/slides/slide324.xml" ContentType="application/vnd.openxmlformats-officedocument.presentationml.slide+xml"/>
  <Override PartName="/ppt/slideMasters/slideMaster325.xml" ContentType="application/vnd.openxmlformats-officedocument.presentationml.slideMaster+xml"/>
  <Override PartName="/ppt/slides/slide325.xml" ContentType="application/vnd.openxmlformats-officedocument.presentationml.slide+xml"/>
  <Override PartName="/ppt/slideMasters/slideMaster326.xml" ContentType="application/vnd.openxmlformats-officedocument.presentationml.slideMaster+xml"/>
  <Override PartName="/ppt/slides/slide326.xml" ContentType="application/vnd.openxmlformats-officedocument.presentationml.slide+xml"/>
  <Override PartName="/ppt/slideMasters/slideMaster327.xml" ContentType="application/vnd.openxmlformats-officedocument.presentationml.slideMaster+xml"/>
  <Override PartName="/ppt/slides/slide327.xml" ContentType="application/vnd.openxmlformats-officedocument.presentationml.slide+xml"/>
  <Override PartName="/ppt/slideMasters/slideMaster328.xml" ContentType="application/vnd.openxmlformats-officedocument.presentationml.slideMaster+xml"/>
  <Override PartName="/ppt/slides/slide328.xml" ContentType="application/vnd.openxmlformats-officedocument.presentationml.slide+xml"/>
  <Override PartName="/ppt/slideMasters/slideMaster329.xml" ContentType="application/vnd.openxmlformats-officedocument.presentationml.slideMaster+xml"/>
  <Override PartName="/ppt/slides/slide329.xml" ContentType="application/vnd.openxmlformats-officedocument.presentationml.slide+xml"/>
  <Override PartName="/ppt/slideMasters/slideMaster330.xml" ContentType="application/vnd.openxmlformats-officedocument.presentationml.slideMaster+xml"/>
  <Override PartName="/ppt/slides/slide330.xml" ContentType="application/vnd.openxmlformats-officedocument.presentationml.slide+xml"/>
  <Override PartName="/ppt/slideMasters/slideMaster331.xml" ContentType="application/vnd.openxmlformats-officedocument.presentationml.slideMaster+xml"/>
  <Override PartName="/ppt/slides/slide331.xml" ContentType="application/vnd.openxmlformats-officedocument.presentationml.slide+xml"/>
  <Override PartName="/ppt/slideMasters/slideMaster332.xml" ContentType="application/vnd.openxmlformats-officedocument.presentationml.slideMaster+xml"/>
  <Override PartName="/ppt/slides/slide332.xml" ContentType="application/vnd.openxmlformats-officedocument.presentationml.slide+xml"/>
  <Override PartName="/ppt/slideMasters/slideMaster333.xml" ContentType="application/vnd.openxmlformats-officedocument.presentationml.slideMaster+xml"/>
  <Override PartName="/ppt/slides/slide333.xml" ContentType="application/vnd.openxmlformats-officedocument.presentationml.slide+xml"/>
  <Override PartName="/ppt/slideMasters/slideMaster334.xml" ContentType="application/vnd.openxmlformats-officedocument.presentationml.slideMaster+xml"/>
  <Override PartName="/ppt/slides/slide334.xml" ContentType="application/vnd.openxmlformats-officedocument.presentationml.slide+xml"/>
  <Override PartName="/ppt/slideMasters/slideMaster335.xml" ContentType="application/vnd.openxmlformats-officedocument.presentationml.slideMaster+xml"/>
  <Override PartName="/ppt/slides/slide335.xml" ContentType="application/vnd.openxmlformats-officedocument.presentationml.slide+xml"/>
  <Override PartName="/ppt/slideMasters/slideMaster336.xml" ContentType="application/vnd.openxmlformats-officedocument.presentationml.slideMaster+xml"/>
  <Override PartName="/ppt/slides/slide336.xml" ContentType="application/vnd.openxmlformats-officedocument.presentationml.slide+xml"/>
  <Override PartName="/ppt/slideMasters/slideMaster337.xml" ContentType="application/vnd.openxmlformats-officedocument.presentationml.slideMaster+xml"/>
  <Override PartName="/ppt/slides/slide337.xml" ContentType="application/vnd.openxmlformats-officedocument.presentationml.slide+xml"/>
  <Override PartName="/ppt/slideMasters/slideMaster338.xml" ContentType="application/vnd.openxmlformats-officedocument.presentationml.slideMaster+xml"/>
  <Override PartName="/ppt/slides/slide338.xml" ContentType="application/vnd.openxmlformats-officedocument.presentationml.slide+xml"/>
  <Override PartName="/ppt/slideMasters/slideMaster339.xml" ContentType="application/vnd.openxmlformats-officedocument.presentationml.slideMaster+xml"/>
  <Override PartName="/ppt/slides/slide339.xml" ContentType="application/vnd.openxmlformats-officedocument.presentationml.slide+xml"/>
  <Override PartName="/ppt/slideMasters/slideMaster340.xml" ContentType="application/vnd.openxmlformats-officedocument.presentationml.slideMaster+xml"/>
  <Override PartName="/ppt/slides/slide340.xml" ContentType="application/vnd.openxmlformats-officedocument.presentationml.slide+xml"/>
  <Override PartName="/ppt/slideMasters/slideMaster341.xml" ContentType="application/vnd.openxmlformats-officedocument.presentationml.slideMaster+xml"/>
  <Override PartName="/ppt/slides/slide341.xml" ContentType="application/vnd.openxmlformats-officedocument.presentationml.slide+xml"/>
  <Override PartName="/ppt/slideMasters/slideMaster342.xml" ContentType="application/vnd.openxmlformats-officedocument.presentationml.slideMaster+xml"/>
  <Override PartName="/ppt/slides/slide342.xml" ContentType="application/vnd.openxmlformats-officedocument.presentationml.slide+xml"/>
  <Override PartName="/ppt/slideMasters/slideMaster343.xml" ContentType="application/vnd.openxmlformats-officedocument.presentationml.slideMaster+xml"/>
  <Override PartName="/ppt/slides/slide343.xml" ContentType="application/vnd.openxmlformats-officedocument.presentationml.slide+xml"/>
  <Override PartName="/ppt/slideMasters/slideMaster344.xml" ContentType="application/vnd.openxmlformats-officedocument.presentationml.slideMaster+xml"/>
  <Override PartName="/ppt/slides/slide344.xml" ContentType="application/vnd.openxmlformats-officedocument.presentationml.slide+xml"/>
  <Override PartName="/ppt/slideMasters/slideMaster345.xml" ContentType="application/vnd.openxmlformats-officedocument.presentationml.slideMaster+xml"/>
  <Override PartName="/ppt/slides/slide345.xml" ContentType="application/vnd.openxmlformats-officedocument.presentationml.slide+xml"/>
  <Override PartName="/ppt/slideMasters/slideMaster346.xml" ContentType="application/vnd.openxmlformats-officedocument.presentationml.slideMaster+xml"/>
  <Override PartName="/ppt/slides/slide346.xml" ContentType="application/vnd.openxmlformats-officedocument.presentationml.slide+xml"/>
  <Override PartName="/ppt/slideMasters/slideMaster347.xml" ContentType="application/vnd.openxmlformats-officedocument.presentationml.slideMaster+xml"/>
  <Override PartName="/ppt/slides/slide347.xml" ContentType="application/vnd.openxmlformats-officedocument.presentationml.slide+xml"/>
  <Override PartName="/ppt/slideMasters/slideMaster348.xml" ContentType="application/vnd.openxmlformats-officedocument.presentationml.slideMaster+xml"/>
  <Override PartName="/ppt/slides/slide348.xml" ContentType="application/vnd.openxmlformats-officedocument.presentationml.slide+xml"/>
  <Override PartName="/ppt/slideMasters/slideMaster349.xml" ContentType="application/vnd.openxmlformats-officedocument.presentationml.slideMaster+xml"/>
  <Override PartName="/ppt/slides/slide349.xml" ContentType="application/vnd.openxmlformats-officedocument.presentationml.slide+xml"/>
  <Override PartName="/ppt/slideMasters/slideMaster350.xml" ContentType="application/vnd.openxmlformats-officedocument.presentationml.slideMaster+xml"/>
  <Override PartName="/ppt/slides/slide350.xml" ContentType="application/vnd.openxmlformats-officedocument.presentationml.slide+xml"/>
  <Override PartName="/ppt/slideMasters/slideMaster351.xml" ContentType="application/vnd.openxmlformats-officedocument.presentationml.slideMaster+xml"/>
  <Override PartName="/ppt/slides/slide351.xml" ContentType="application/vnd.openxmlformats-officedocument.presentationml.slide+xml"/>
  <Override PartName="/ppt/slideMasters/slideMaster352.xml" ContentType="application/vnd.openxmlformats-officedocument.presentationml.slideMaster+xml"/>
  <Override PartName="/ppt/slides/slide352.xml" ContentType="application/vnd.openxmlformats-officedocument.presentationml.slide+xml"/>
  <Override PartName="/ppt/slideMasters/slideMaster353.xml" ContentType="application/vnd.openxmlformats-officedocument.presentationml.slideMaster+xml"/>
  <Override PartName="/ppt/slides/slide353.xml" ContentType="application/vnd.openxmlformats-officedocument.presentationml.slide+xml"/>
  <Override PartName="/ppt/slideMasters/slideMaster354.xml" ContentType="application/vnd.openxmlformats-officedocument.presentationml.slideMaster+xml"/>
  <Override PartName="/ppt/slides/slide354.xml" ContentType="application/vnd.openxmlformats-officedocument.presentationml.slide+xml"/>
  <Override PartName="/ppt/slideMasters/slideMaster355.xml" ContentType="application/vnd.openxmlformats-officedocument.presentationml.slideMaster+xml"/>
  <Override PartName="/ppt/slides/slide355.xml" ContentType="application/vnd.openxmlformats-officedocument.presentationml.slide+xml"/>
  <Override PartName="/ppt/slideMasters/slideMaster356.xml" ContentType="application/vnd.openxmlformats-officedocument.presentationml.slideMaster+xml"/>
  <Override PartName="/ppt/slides/slide356.xml" ContentType="application/vnd.openxmlformats-officedocument.presentationml.slide+xml"/>
  <Override PartName="/ppt/slideMasters/slideMaster357.xml" ContentType="application/vnd.openxmlformats-officedocument.presentationml.slideMaster+xml"/>
  <Override PartName="/ppt/slides/slide357.xml" ContentType="application/vnd.openxmlformats-officedocument.presentationml.slide+xml"/>
  <Override PartName="/ppt/slideMasters/slideMaster358.xml" ContentType="application/vnd.openxmlformats-officedocument.presentationml.slideMaster+xml"/>
  <Override PartName="/ppt/slides/slide358.xml" ContentType="application/vnd.openxmlformats-officedocument.presentationml.slide+xml"/>
  <Override PartName="/ppt/slideMasters/slideMaster359.xml" ContentType="application/vnd.openxmlformats-officedocument.presentationml.slideMaster+xml"/>
  <Override PartName="/ppt/slides/slide359.xml" ContentType="application/vnd.openxmlformats-officedocument.presentationml.slide+xml"/>
  <Override PartName="/ppt/slideMasters/slideMaster360.xml" ContentType="application/vnd.openxmlformats-officedocument.presentationml.slideMaster+xml"/>
  <Override PartName="/ppt/slides/slide360.xml" ContentType="application/vnd.openxmlformats-officedocument.presentationml.slide+xml"/>
  <Override PartName="/ppt/slideMasters/slideMaster361.xml" ContentType="application/vnd.openxmlformats-officedocument.presentationml.slideMaster+xml"/>
  <Override PartName="/ppt/slides/slide361.xml" ContentType="application/vnd.openxmlformats-officedocument.presentationml.slide+xml"/>
  <Override PartName="/ppt/slideMasters/slideMaster362.xml" ContentType="application/vnd.openxmlformats-officedocument.presentationml.slideMaster+xml"/>
  <Override PartName="/ppt/slides/slide362.xml" ContentType="application/vnd.openxmlformats-officedocument.presentationml.slide+xml"/>
  <Override PartName="/ppt/slideMasters/slideMaster363.xml" ContentType="application/vnd.openxmlformats-officedocument.presentationml.slideMaster+xml"/>
  <Override PartName="/ppt/slides/slide363.xml" ContentType="application/vnd.openxmlformats-officedocument.presentationml.slide+xml"/>
  <Override PartName="/ppt/slideMasters/slideMaster364.xml" ContentType="application/vnd.openxmlformats-officedocument.presentationml.slideMaster+xml"/>
  <Override PartName="/ppt/slides/slide364.xml" ContentType="application/vnd.openxmlformats-officedocument.presentationml.slide+xml"/>
  <Override PartName="/ppt/slideMasters/slideMaster365.xml" ContentType="application/vnd.openxmlformats-officedocument.presentationml.slideMaster+xml"/>
  <Override PartName="/ppt/slides/slide365.xml" ContentType="application/vnd.openxmlformats-officedocument.presentationml.slide+xml"/>
  <Override PartName="/ppt/slideMasters/slideMaster366.xml" ContentType="application/vnd.openxmlformats-officedocument.presentationml.slideMaster+xml"/>
  <Override PartName="/ppt/slides/slide366.xml" ContentType="application/vnd.openxmlformats-officedocument.presentationml.slide+xml"/>
  <Override PartName="/ppt/slideMasters/slideMaster367.xml" ContentType="application/vnd.openxmlformats-officedocument.presentationml.slideMaster+xml"/>
  <Override PartName="/ppt/slides/slide367.xml" ContentType="application/vnd.openxmlformats-officedocument.presentationml.slide+xml"/>
  <Override PartName="/ppt/slideMasters/slideMaster368.xml" ContentType="application/vnd.openxmlformats-officedocument.presentationml.slideMaster+xml"/>
  <Override PartName="/ppt/slides/slide368.xml" ContentType="application/vnd.openxmlformats-officedocument.presentationml.slide+xml"/>
  <Override PartName="/ppt/slideMasters/slideMaster369.xml" ContentType="application/vnd.openxmlformats-officedocument.presentationml.slideMaster+xml"/>
  <Override PartName="/ppt/slides/slide369.xml" ContentType="application/vnd.openxmlformats-officedocument.presentationml.slide+xml"/>
  <Override PartName="/ppt/slideMasters/slideMaster370.xml" ContentType="application/vnd.openxmlformats-officedocument.presentationml.slideMaster+xml"/>
  <Override PartName="/ppt/slides/slide370.xml" ContentType="application/vnd.openxmlformats-officedocument.presentationml.slide+xml"/>
  <Override PartName="/ppt/slideMasters/slideMaster371.xml" ContentType="application/vnd.openxmlformats-officedocument.presentationml.slideMaster+xml"/>
  <Override PartName="/ppt/slides/slide371.xml" ContentType="application/vnd.openxmlformats-officedocument.presentationml.slide+xml"/>
  <Override PartName="/ppt/slideMasters/slideMaster372.xml" ContentType="application/vnd.openxmlformats-officedocument.presentationml.slideMaster+xml"/>
  <Override PartName="/ppt/slides/slide372.xml" ContentType="application/vnd.openxmlformats-officedocument.presentationml.slide+xml"/>
  <Override PartName="/ppt/slideMasters/slideMaster373.xml" ContentType="application/vnd.openxmlformats-officedocument.presentationml.slideMaster+xml"/>
  <Override PartName="/ppt/slides/slide373.xml" ContentType="application/vnd.openxmlformats-officedocument.presentationml.slide+xml"/>
  <Override PartName="/ppt/slideMasters/slideMaster374.xml" ContentType="application/vnd.openxmlformats-officedocument.presentationml.slideMaster+xml"/>
  <Override PartName="/ppt/slides/slide374.xml" ContentType="application/vnd.openxmlformats-officedocument.presentationml.slide+xml"/>
  <Override PartName="/ppt/slideMasters/slideMaster375.xml" ContentType="application/vnd.openxmlformats-officedocument.presentationml.slideMaster+xml"/>
  <Override PartName="/ppt/slides/slide375.xml" ContentType="application/vnd.openxmlformats-officedocument.presentationml.slide+xml"/>
  <Override PartName="/ppt/slideMasters/slideMaster376.xml" ContentType="application/vnd.openxmlformats-officedocument.presentationml.slideMaster+xml"/>
  <Override PartName="/ppt/slides/slide376.xml" ContentType="application/vnd.openxmlformats-officedocument.presentationml.slide+xml"/>
  <Override PartName="/ppt/slideMasters/slideMaster377.xml" ContentType="application/vnd.openxmlformats-officedocument.presentationml.slideMaster+xml"/>
  <Override PartName="/ppt/slides/slide377.xml" ContentType="application/vnd.openxmlformats-officedocument.presentationml.slide+xml"/>
  <Override PartName="/ppt/slideMasters/slideMaster378.xml" ContentType="application/vnd.openxmlformats-officedocument.presentationml.slideMaster+xml"/>
  <Override PartName="/ppt/slides/slide378.xml" ContentType="application/vnd.openxmlformats-officedocument.presentationml.slide+xml"/>
  <Override PartName="/ppt/slideMasters/slideMaster379.xml" ContentType="application/vnd.openxmlformats-officedocument.presentationml.slideMaster+xml"/>
  <Override PartName="/ppt/slides/slide379.xml" ContentType="application/vnd.openxmlformats-officedocument.presentationml.slide+xml"/>
  <Override PartName="/ppt/slideMasters/slideMaster380.xml" ContentType="application/vnd.openxmlformats-officedocument.presentationml.slideMaster+xml"/>
  <Override PartName="/ppt/slides/slide380.xml" ContentType="application/vnd.openxmlformats-officedocument.presentationml.slide+xml"/>
  <Override PartName="/ppt/slideMasters/slideMaster381.xml" ContentType="application/vnd.openxmlformats-officedocument.presentationml.slideMaster+xml"/>
  <Override PartName="/ppt/slides/slide381.xml" ContentType="application/vnd.openxmlformats-officedocument.presentationml.slide+xml"/>
  <Override PartName="/ppt/slideMasters/slideMaster382.xml" ContentType="application/vnd.openxmlformats-officedocument.presentationml.slideMaster+xml"/>
  <Override PartName="/ppt/slides/slide382.xml" ContentType="application/vnd.openxmlformats-officedocument.presentationml.slide+xml"/>
  <Override PartName="/ppt/slideMasters/slideMaster383.xml" ContentType="application/vnd.openxmlformats-officedocument.presentationml.slideMaster+xml"/>
  <Override PartName="/ppt/slides/slide383.xml" ContentType="application/vnd.openxmlformats-officedocument.presentationml.slide+xml"/>
  <Override PartName="/ppt/slideMasters/slideMaster384.xml" ContentType="application/vnd.openxmlformats-officedocument.presentationml.slideMaster+xml"/>
  <Override PartName="/ppt/slides/slide384.xml" ContentType="application/vnd.openxmlformats-officedocument.presentationml.slide+xml"/>
  <Override PartName="/ppt/slideMasters/slideMaster385.xml" ContentType="application/vnd.openxmlformats-officedocument.presentationml.slideMaster+xml"/>
  <Override PartName="/ppt/slides/slide385.xml" ContentType="application/vnd.openxmlformats-officedocument.presentationml.slide+xml"/>
  <Override PartName="/ppt/slideMasters/slideMaster386.xml" ContentType="application/vnd.openxmlformats-officedocument.presentationml.slideMaster+xml"/>
  <Override PartName="/ppt/slides/slide386.xml" ContentType="application/vnd.openxmlformats-officedocument.presentationml.slide+xml"/>
  <Override PartName="/ppt/slideMasters/slideMaster387.xml" ContentType="application/vnd.openxmlformats-officedocument.presentationml.slideMaster+xml"/>
  <Override PartName="/ppt/slides/slide387.xml" ContentType="application/vnd.openxmlformats-officedocument.presentationml.slide+xml"/>
  <Override PartName="/ppt/slideMasters/slideMaster388.xml" ContentType="application/vnd.openxmlformats-officedocument.presentationml.slideMaster+xml"/>
  <Override PartName="/ppt/slides/slide388.xml" ContentType="application/vnd.openxmlformats-officedocument.presentationml.slide+xml"/>
  <Override PartName="/ppt/slideMasters/slideMaster389.xml" ContentType="application/vnd.openxmlformats-officedocument.presentationml.slideMaster+xml"/>
  <Override PartName="/ppt/slides/slide389.xml" ContentType="application/vnd.openxmlformats-officedocument.presentationml.slide+xml"/>
  <Override PartName="/ppt/slideMasters/slideMaster390.xml" ContentType="application/vnd.openxmlformats-officedocument.presentationml.slideMaster+xml"/>
  <Override PartName="/ppt/slides/slide390.xml" ContentType="application/vnd.openxmlformats-officedocument.presentationml.slide+xml"/>
  <Override PartName="/ppt/slideMasters/slideMaster391.xml" ContentType="application/vnd.openxmlformats-officedocument.presentationml.slideMaster+xml"/>
  <Override PartName="/ppt/slides/slide391.xml" ContentType="application/vnd.openxmlformats-officedocument.presentationml.slide+xml"/>
  <Override PartName="/ppt/slideMasters/slideMaster392.xml" ContentType="application/vnd.openxmlformats-officedocument.presentationml.slideMaster+xml"/>
  <Override PartName="/ppt/slides/slide392.xml" ContentType="application/vnd.openxmlformats-officedocument.presentationml.slide+xml"/>
  <Override PartName="/ppt/slideMasters/slideMaster393.xml" ContentType="application/vnd.openxmlformats-officedocument.presentationml.slideMaster+xml"/>
  <Override PartName="/ppt/slides/slide393.xml" ContentType="application/vnd.openxmlformats-officedocument.presentationml.slide+xml"/>
  <Override PartName="/ppt/slideMasters/slideMaster394.xml" ContentType="application/vnd.openxmlformats-officedocument.presentationml.slideMaster+xml"/>
  <Override PartName="/ppt/slides/slide394.xml" ContentType="application/vnd.openxmlformats-officedocument.presentationml.slide+xml"/>
  <Override PartName="/ppt/slideMasters/slideMaster395.xml" ContentType="application/vnd.openxmlformats-officedocument.presentationml.slideMaster+xml"/>
  <Override PartName="/ppt/slides/slide395.xml" ContentType="application/vnd.openxmlformats-officedocument.presentationml.slide+xml"/>
  <Override PartName="/ppt/slideMasters/slideMaster396.xml" ContentType="application/vnd.openxmlformats-officedocument.presentationml.slideMaster+xml"/>
  <Override PartName="/ppt/slides/slide396.xml" ContentType="application/vnd.openxmlformats-officedocument.presentationml.slide+xml"/>
  <Override PartName="/ppt/slideMasters/slideMaster397.xml" ContentType="application/vnd.openxmlformats-officedocument.presentationml.slideMaster+xml"/>
  <Override PartName="/ppt/slides/slide397.xml" ContentType="application/vnd.openxmlformats-officedocument.presentationml.slide+xml"/>
  <Override PartName="/ppt/slideMasters/slideMaster398.xml" ContentType="application/vnd.openxmlformats-officedocument.presentationml.slideMaster+xml"/>
  <Override PartName="/ppt/slides/slide398.xml" ContentType="application/vnd.openxmlformats-officedocument.presentationml.slide+xml"/>
  <Override PartName="/ppt/slideMasters/slideMaster399.xml" ContentType="application/vnd.openxmlformats-officedocument.presentationml.slideMaster+xml"/>
  <Override PartName="/ppt/slides/slide399.xml" ContentType="application/vnd.openxmlformats-officedocument.presentationml.slide+xml"/>
  <Override PartName="/ppt/slideMasters/slideMaster400.xml" ContentType="application/vnd.openxmlformats-officedocument.presentationml.slideMaster+xml"/>
  <Override PartName="/ppt/slides/slide400.xml" ContentType="application/vnd.openxmlformats-officedocument.presentationml.slide+xml"/>
  <Override PartName="/ppt/slideMasters/slideMaster401.xml" ContentType="application/vnd.openxmlformats-officedocument.presentationml.slideMaster+xml"/>
  <Override PartName="/ppt/slides/slide401.xml" ContentType="application/vnd.openxmlformats-officedocument.presentationml.slide+xml"/>
  <Override PartName="/ppt/slideMasters/slideMaster402.xml" ContentType="application/vnd.openxmlformats-officedocument.presentationml.slideMaster+xml"/>
  <Override PartName="/ppt/slides/slide402.xml" ContentType="application/vnd.openxmlformats-officedocument.presentationml.slide+xml"/>
  <Override PartName="/ppt/slideMasters/slideMaster403.xml" ContentType="application/vnd.openxmlformats-officedocument.presentationml.slideMaster+xml"/>
  <Override PartName="/ppt/slides/slide403.xml" ContentType="application/vnd.openxmlformats-officedocument.presentationml.slide+xml"/>
  <Override PartName="/ppt/slideMasters/slideMaster404.xml" ContentType="application/vnd.openxmlformats-officedocument.presentationml.slideMaster+xml"/>
  <Override PartName="/ppt/slides/slide404.xml" ContentType="application/vnd.openxmlformats-officedocument.presentationml.slide+xml"/>
  <Override PartName="/ppt/slideMasters/slideMaster405.xml" ContentType="application/vnd.openxmlformats-officedocument.presentationml.slideMaster+xml"/>
  <Override PartName="/ppt/slides/slide405.xml" ContentType="application/vnd.openxmlformats-officedocument.presentationml.slide+xml"/>
  <Override PartName="/ppt/slideMasters/slideMaster406.xml" ContentType="application/vnd.openxmlformats-officedocument.presentationml.slideMaster+xml"/>
  <Override PartName="/ppt/slides/slide406.xml" ContentType="application/vnd.openxmlformats-officedocument.presentationml.slide+xml"/>
  <Override PartName="/ppt/slideMasters/slideMaster407.xml" ContentType="application/vnd.openxmlformats-officedocument.presentationml.slideMaster+xml"/>
  <Override PartName="/ppt/slides/slide407.xml" ContentType="application/vnd.openxmlformats-officedocument.presentationml.slide+xml"/>
  <Override PartName="/ppt/slideMasters/slideMaster408.xml" ContentType="application/vnd.openxmlformats-officedocument.presentationml.slideMaster+xml"/>
  <Override PartName="/ppt/slides/slide408.xml" ContentType="application/vnd.openxmlformats-officedocument.presentationml.slide+xml"/>
  <Override PartName="/ppt/slideMasters/slideMaster409.xml" ContentType="application/vnd.openxmlformats-officedocument.presentationml.slideMaster+xml"/>
  <Override PartName="/ppt/slides/slide409.xml" ContentType="application/vnd.openxmlformats-officedocument.presentationml.slide+xml"/>
  <Override PartName="/ppt/slideMasters/slideMaster410.xml" ContentType="application/vnd.openxmlformats-officedocument.presentationml.slideMaster+xml"/>
  <Override PartName="/ppt/slides/slide410.xml" ContentType="application/vnd.openxmlformats-officedocument.presentationml.slide+xml"/>
  <Override PartName="/ppt/slideMasters/slideMaster411.xml" ContentType="application/vnd.openxmlformats-officedocument.presentationml.slideMaster+xml"/>
  <Override PartName="/ppt/slides/slide411.xml" ContentType="application/vnd.openxmlformats-officedocument.presentationml.slide+xml"/>
  <Override PartName="/ppt/slideMasters/slideMaster412.xml" ContentType="application/vnd.openxmlformats-officedocument.presentationml.slideMaster+xml"/>
  <Override PartName="/ppt/slides/slide412.xml" ContentType="application/vnd.openxmlformats-officedocument.presentationml.slide+xml"/>
  <Override PartName="/ppt/slideMasters/slideMaster413.xml" ContentType="application/vnd.openxmlformats-officedocument.presentationml.slideMaster+xml"/>
  <Override PartName="/ppt/slides/slide413.xml" ContentType="application/vnd.openxmlformats-officedocument.presentationml.slide+xml"/>
  <Override PartName="/ppt/slideMasters/slideMaster414.xml" ContentType="application/vnd.openxmlformats-officedocument.presentationml.slideMaster+xml"/>
  <Override PartName="/ppt/slides/slide414.xml" ContentType="application/vnd.openxmlformats-officedocument.presentationml.slide+xml"/>
  <Override PartName="/ppt/slideMasters/slideMaster415.xml" ContentType="application/vnd.openxmlformats-officedocument.presentationml.slideMaster+xml"/>
  <Override PartName="/ppt/slides/slide415.xml" ContentType="application/vnd.openxmlformats-officedocument.presentationml.slide+xml"/>
  <Override PartName="/ppt/slideMasters/slideMaster416.xml" ContentType="application/vnd.openxmlformats-officedocument.presentationml.slideMaster+xml"/>
  <Override PartName="/ppt/slides/slide416.xml" ContentType="application/vnd.openxmlformats-officedocument.presentationml.slide+xml"/>
  <Override PartName="/ppt/slideMasters/slideMaster417.xml" ContentType="application/vnd.openxmlformats-officedocument.presentationml.slideMaster+xml"/>
  <Override PartName="/ppt/slides/slide417.xml" ContentType="application/vnd.openxmlformats-officedocument.presentationml.slide+xml"/>
  <Override PartName="/ppt/slideMasters/slideMaster418.xml" ContentType="application/vnd.openxmlformats-officedocument.presentationml.slideMaster+xml"/>
  <Override PartName="/ppt/slides/slide418.xml" ContentType="application/vnd.openxmlformats-officedocument.presentationml.slide+xml"/>
  <Override PartName="/ppt/slideMasters/slideMaster419.xml" ContentType="application/vnd.openxmlformats-officedocument.presentationml.slideMaster+xml"/>
  <Override PartName="/ppt/slides/slide419.xml" ContentType="application/vnd.openxmlformats-officedocument.presentationml.slide+xml"/>
  <Override PartName="/ppt/slideMasters/slideMaster420.xml" ContentType="application/vnd.openxmlformats-officedocument.presentationml.slideMaster+xml"/>
  <Override PartName="/ppt/slides/slide420.xml" ContentType="application/vnd.openxmlformats-officedocument.presentationml.slide+xml"/>
  <Override PartName="/ppt/slideMasters/slideMaster421.xml" ContentType="application/vnd.openxmlformats-officedocument.presentationml.slideMaster+xml"/>
  <Override PartName="/ppt/slides/slide421.xml" ContentType="application/vnd.openxmlformats-officedocument.presentationml.slide+xml"/>
  <Override PartName="/ppt/slideMasters/slideMaster422.xml" ContentType="application/vnd.openxmlformats-officedocument.presentationml.slideMaster+xml"/>
  <Override PartName="/ppt/slides/slide422.xml" ContentType="application/vnd.openxmlformats-officedocument.presentationml.slide+xml"/>
  <Override PartName="/ppt/slideMasters/slideMaster423.xml" ContentType="application/vnd.openxmlformats-officedocument.presentationml.slideMaster+xml"/>
  <Override PartName="/ppt/slides/slide423.xml" ContentType="application/vnd.openxmlformats-officedocument.presentationml.slide+xml"/>
  <Override PartName="/ppt/slideMasters/slideMaster424.xml" ContentType="application/vnd.openxmlformats-officedocument.presentationml.slideMaster+xml"/>
  <Override PartName="/ppt/slides/slide424.xml" ContentType="application/vnd.openxmlformats-officedocument.presentationml.slide+xml"/>
  <Override PartName="/ppt/slideMasters/slideMaster425.xml" ContentType="application/vnd.openxmlformats-officedocument.presentationml.slideMaster+xml"/>
  <Override PartName="/ppt/slides/slide425.xml" ContentType="application/vnd.openxmlformats-officedocument.presentationml.slide+xml"/>
  <Override PartName="/ppt/slideMasters/slideMaster426.xml" ContentType="application/vnd.openxmlformats-officedocument.presentationml.slideMaster+xml"/>
  <Override PartName="/ppt/slides/slide426.xml" ContentType="application/vnd.openxmlformats-officedocument.presentationml.slide+xml"/>
  <Override PartName="/ppt/slideMasters/slideMaster427.xml" ContentType="application/vnd.openxmlformats-officedocument.presentationml.slideMaster+xml"/>
  <Override PartName="/ppt/slides/slide427.xml" ContentType="application/vnd.openxmlformats-officedocument.presentationml.slide+xml"/>
  <Override PartName="/ppt/slideMasters/slideMaster428.xml" ContentType="application/vnd.openxmlformats-officedocument.presentationml.slideMaster+xml"/>
  <Override PartName="/ppt/slides/slide428.xml" ContentType="application/vnd.openxmlformats-officedocument.presentationml.slide+xml"/>
  <Override PartName="/ppt/slideMasters/slideMaster429.xml" ContentType="application/vnd.openxmlformats-officedocument.presentationml.slideMaster+xml"/>
  <Override PartName="/ppt/slides/slide429.xml" ContentType="application/vnd.openxmlformats-officedocument.presentationml.slide+xml"/>
  <Override PartName="/ppt/slideMasters/slideMaster430.xml" ContentType="application/vnd.openxmlformats-officedocument.presentationml.slideMaster+xml"/>
  <Override PartName="/ppt/slides/slide430.xml" ContentType="application/vnd.openxmlformats-officedocument.presentationml.slide+xml"/>
  <Override PartName="/ppt/slideMasters/slideMaster431.xml" ContentType="application/vnd.openxmlformats-officedocument.presentationml.slideMaster+xml"/>
  <Override PartName="/ppt/slides/slide431.xml" ContentType="application/vnd.openxmlformats-officedocument.presentationml.slide+xml"/>
  <Override PartName="/ppt/slideMasters/slideMaster432.xml" ContentType="application/vnd.openxmlformats-officedocument.presentationml.slideMaster+xml"/>
  <Override PartName="/ppt/slides/slide432.xml" ContentType="application/vnd.openxmlformats-officedocument.presentationml.slide+xml"/>
  <Override PartName="/ppt/slideMasters/slideMaster433.xml" ContentType="application/vnd.openxmlformats-officedocument.presentationml.slideMaster+xml"/>
  <Override PartName="/ppt/slides/slide433.xml" ContentType="application/vnd.openxmlformats-officedocument.presentationml.slide+xml"/>
  <Override PartName="/ppt/slideMasters/slideMaster434.xml" ContentType="application/vnd.openxmlformats-officedocument.presentationml.slideMaster+xml"/>
  <Override PartName="/ppt/slides/slide434.xml" ContentType="application/vnd.openxmlformats-officedocument.presentationml.slide+xml"/>
  <Override PartName="/ppt/slideMasters/slideMaster435.xml" ContentType="application/vnd.openxmlformats-officedocument.presentationml.slideMaster+xml"/>
  <Override PartName="/ppt/slides/slide435.xml" ContentType="application/vnd.openxmlformats-officedocument.presentationml.slide+xml"/>
  <Override PartName="/ppt/slideMasters/slideMaster436.xml" ContentType="application/vnd.openxmlformats-officedocument.presentationml.slideMaster+xml"/>
  <Override PartName="/ppt/slides/slide436.xml" ContentType="application/vnd.openxmlformats-officedocument.presentationml.slide+xml"/>
  <Override PartName="/ppt/slideMasters/slideMaster437.xml" ContentType="application/vnd.openxmlformats-officedocument.presentationml.slideMaster+xml"/>
  <Override PartName="/ppt/slides/slide437.xml" ContentType="application/vnd.openxmlformats-officedocument.presentationml.slide+xml"/>
  <Override PartName="/ppt/slideMasters/slideMaster438.xml" ContentType="application/vnd.openxmlformats-officedocument.presentationml.slideMaster+xml"/>
  <Override PartName="/ppt/slides/slide438.xml" ContentType="application/vnd.openxmlformats-officedocument.presentationml.slide+xml"/>
  <Override PartName="/ppt/slideMasters/slideMaster439.xml" ContentType="application/vnd.openxmlformats-officedocument.presentationml.slideMaster+xml"/>
  <Override PartName="/ppt/slides/slide439.xml" ContentType="application/vnd.openxmlformats-officedocument.presentationml.slide+xml"/>
  <Override PartName="/ppt/slideMasters/slideMaster440.xml" ContentType="application/vnd.openxmlformats-officedocument.presentationml.slideMaster+xml"/>
  <Override PartName="/ppt/slides/slide4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133.xml" ContentType="application/vnd.openxmlformats-officedocument.presentationml.notesSlide+xml"/>
  <Override PartName="/ppt/notesSlides/notesSlide134.xml" ContentType="application/vnd.openxmlformats-officedocument.presentationml.notesSlide+xml"/>
  <Override PartName="/ppt/notesSlides/notesSlide135.xml" ContentType="application/vnd.openxmlformats-officedocument.presentationml.notesSlide+xml"/>
  <Override PartName="/ppt/notesSlides/notesSlide136.xml" ContentType="application/vnd.openxmlformats-officedocument.presentationml.notesSlide+xml"/>
  <Override PartName="/ppt/notesSlides/notesSlide137.xml" ContentType="application/vnd.openxmlformats-officedocument.presentationml.notesSlide+xml"/>
  <Override PartName="/ppt/notesSlides/notesSlide138.xml" ContentType="application/vnd.openxmlformats-officedocument.presentationml.notesSlide+xml"/>
  <Override PartName="/ppt/notesSlides/notesSlide139.xml" ContentType="application/vnd.openxmlformats-officedocument.presentationml.notesSlide+xml"/>
  <Override PartName="/ppt/notesSlides/notesSlide140.xml" ContentType="application/vnd.openxmlformats-officedocument.presentationml.notesSlide+xml"/>
  <Override PartName="/ppt/notesSlides/notesSlide141.xml" ContentType="application/vnd.openxmlformats-officedocument.presentationml.notesSlide+xml"/>
  <Override PartName="/ppt/notesSlides/notesSlide142.xml" ContentType="application/vnd.openxmlformats-officedocument.presentationml.notesSlide+xml"/>
  <Override PartName="/ppt/notesSlides/notesSlide143.xml" ContentType="application/vnd.openxmlformats-officedocument.presentationml.notesSlide+xml"/>
  <Override PartName="/ppt/notesSlides/notesSlide144.xml" ContentType="application/vnd.openxmlformats-officedocument.presentationml.notesSlide+xml"/>
  <Override PartName="/ppt/notesSlides/notesSlide145.xml" ContentType="application/vnd.openxmlformats-officedocument.presentationml.notesSlide+xml"/>
  <Override PartName="/ppt/notesSlides/notesSlide146.xml" ContentType="application/vnd.openxmlformats-officedocument.presentationml.notesSlide+xml"/>
  <Override PartName="/ppt/notesSlides/notesSlide147.xml" ContentType="application/vnd.openxmlformats-officedocument.presentationml.notesSlide+xml"/>
  <Override PartName="/ppt/notesSlides/notesSlide148.xml" ContentType="application/vnd.openxmlformats-officedocument.presentationml.notesSlide+xml"/>
  <Override PartName="/ppt/notesSlides/notesSlide149.xml" ContentType="application/vnd.openxmlformats-officedocument.presentationml.notesSlide+xml"/>
  <Override PartName="/ppt/notesSlides/notesSlide150.xml" ContentType="application/vnd.openxmlformats-officedocument.presentationml.notesSlide+xml"/>
  <Override PartName="/ppt/notesSlides/notesSlide151.xml" ContentType="application/vnd.openxmlformats-officedocument.presentationml.notesSlide+xml"/>
  <Override PartName="/ppt/notesSlides/notesSlide152.xml" ContentType="application/vnd.openxmlformats-officedocument.presentationml.notesSlide+xml"/>
  <Override PartName="/ppt/notesSlides/notesSlide153.xml" ContentType="application/vnd.openxmlformats-officedocument.presentationml.notesSlide+xml"/>
  <Override PartName="/ppt/notesSlides/notesSlide154.xml" ContentType="application/vnd.openxmlformats-officedocument.presentationml.notesSlide+xml"/>
  <Override PartName="/ppt/notesSlides/notesSlide155.xml" ContentType="application/vnd.openxmlformats-officedocument.presentationml.notesSlide+xml"/>
  <Override PartName="/ppt/notesSlides/notesSlide156.xml" ContentType="application/vnd.openxmlformats-officedocument.presentationml.notesSlide+xml"/>
  <Override PartName="/ppt/notesSlides/notesSlide157.xml" ContentType="application/vnd.openxmlformats-officedocument.presentationml.notesSlide+xml"/>
  <Override PartName="/ppt/notesSlides/notesSlide158.xml" ContentType="application/vnd.openxmlformats-officedocument.presentationml.notesSlide+xml"/>
  <Override PartName="/ppt/notesSlides/notesSlide159.xml" ContentType="application/vnd.openxmlformats-officedocument.presentationml.notesSlide+xml"/>
  <Override PartName="/ppt/notesSlides/notesSlide160.xml" ContentType="application/vnd.openxmlformats-officedocument.presentationml.notesSlide+xml"/>
  <Override PartName="/ppt/notesSlides/notesSlide161.xml" ContentType="application/vnd.openxmlformats-officedocument.presentationml.notesSlide+xml"/>
  <Override PartName="/ppt/notesSlides/notesSlide162.xml" ContentType="application/vnd.openxmlformats-officedocument.presentationml.notesSlide+xml"/>
  <Override PartName="/ppt/notesSlides/notesSlide163.xml" ContentType="application/vnd.openxmlformats-officedocument.presentationml.notesSlide+xml"/>
  <Override PartName="/ppt/notesSlides/notesSlide164.xml" ContentType="application/vnd.openxmlformats-officedocument.presentationml.notesSlide+xml"/>
  <Override PartName="/ppt/notesSlides/notesSlide165.xml" ContentType="application/vnd.openxmlformats-officedocument.presentationml.notesSlide+xml"/>
  <Override PartName="/ppt/notesSlides/notesSlide166.xml" ContentType="application/vnd.openxmlformats-officedocument.presentationml.notesSlide+xml"/>
  <Override PartName="/ppt/notesSlides/notesSlide167.xml" ContentType="application/vnd.openxmlformats-officedocument.presentationml.notesSlide+xml"/>
  <Override PartName="/ppt/notesSlides/notesSlide168.xml" ContentType="application/vnd.openxmlformats-officedocument.presentationml.notesSlide+xml"/>
  <Override PartName="/ppt/notesSlides/notesSlide169.xml" ContentType="application/vnd.openxmlformats-officedocument.presentationml.notesSlide+xml"/>
  <Override PartName="/ppt/notesSlides/notesSlide170.xml" ContentType="application/vnd.openxmlformats-officedocument.presentationml.notesSlide+xml"/>
  <Override PartName="/ppt/notesSlides/notesSlide171.xml" ContentType="application/vnd.openxmlformats-officedocument.presentationml.notesSlide+xml"/>
  <Override PartName="/ppt/notesSlides/notesSlide172.xml" ContentType="application/vnd.openxmlformats-officedocument.presentationml.notesSlide+xml"/>
  <Override PartName="/ppt/notesSlides/notesSlide173.xml" ContentType="application/vnd.openxmlformats-officedocument.presentationml.notesSlide+xml"/>
  <Override PartName="/ppt/notesSlides/notesSlide174.xml" ContentType="application/vnd.openxmlformats-officedocument.presentationml.notesSlide+xml"/>
  <Override PartName="/ppt/notesSlides/notesSlide175.xml" ContentType="application/vnd.openxmlformats-officedocument.presentationml.notesSlide+xml"/>
  <Override PartName="/ppt/notesSlides/notesSlide176.xml" ContentType="application/vnd.openxmlformats-officedocument.presentationml.notesSlide+xml"/>
  <Override PartName="/ppt/notesSlides/notesSlide177.xml" ContentType="application/vnd.openxmlformats-officedocument.presentationml.notesSlide+xml"/>
  <Override PartName="/ppt/notesSlides/notesSlide178.xml" ContentType="application/vnd.openxmlformats-officedocument.presentationml.notesSlide+xml"/>
  <Override PartName="/ppt/notesSlides/notesSlide179.xml" ContentType="application/vnd.openxmlformats-officedocument.presentationml.notesSlide+xml"/>
  <Override PartName="/ppt/notesSlides/notesSlide180.xml" ContentType="application/vnd.openxmlformats-officedocument.presentationml.notesSlide+xml"/>
  <Override PartName="/ppt/notesSlides/notesSlide181.xml" ContentType="application/vnd.openxmlformats-officedocument.presentationml.notesSlide+xml"/>
  <Override PartName="/ppt/notesSlides/notesSlide182.xml" ContentType="application/vnd.openxmlformats-officedocument.presentationml.notesSlide+xml"/>
  <Override PartName="/ppt/notesSlides/notesSlide183.xml" ContentType="application/vnd.openxmlformats-officedocument.presentationml.notesSlide+xml"/>
  <Override PartName="/ppt/notesSlides/notesSlide184.xml" ContentType="application/vnd.openxmlformats-officedocument.presentationml.notesSlide+xml"/>
  <Override PartName="/ppt/notesSlides/notesSlide185.xml" ContentType="application/vnd.openxmlformats-officedocument.presentationml.notesSlide+xml"/>
  <Override PartName="/ppt/notesSlides/notesSlide186.xml" ContentType="application/vnd.openxmlformats-officedocument.presentationml.notesSlide+xml"/>
  <Override PartName="/ppt/notesSlides/notesSlide187.xml" ContentType="application/vnd.openxmlformats-officedocument.presentationml.notesSlide+xml"/>
  <Override PartName="/ppt/notesSlides/notesSlide188.xml" ContentType="application/vnd.openxmlformats-officedocument.presentationml.notesSlide+xml"/>
  <Override PartName="/ppt/notesSlides/notesSlide189.xml" ContentType="application/vnd.openxmlformats-officedocument.presentationml.notesSlide+xml"/>
  <Override PartName="/ppt/notesSlides/notesSlide190.xml" ContentType="application/vnd.openxmlformats-officedocument.presentationml.notesSlide+xml"/>
  <Override PartName="/ppt/notesSlides/notesSlide191.xml" ContentType="application/vnd.openxmlformats-officedocument.presentationml.notesSlide+xml"/>
  <Override PartName="/ppt/notesSlides/notesSlide192.xml" ContentType="application/vnd.openxmlformats-officedocument.presentationml.notesSlide+xml"/>
  <Override PartName="/ppt/notesSlides/notesSlide193.xml" ContentType="application/vnd.openxmlformats-officedocument.presentationml.notesSlide+xml"/>
  <Override PartName="/ppt/notesSlides/notesSlide194.xml" ContentType="application/vnd.openxmlformats-officedocument.presentationml.notesSlide+xml"/>
  <Override PartName="/ppt/notesSlides/notesSlide195.xml" ContentType="application/vnd.openxmlformats-officedocument.presentationml.notesSlide+xml"/>
  <Override PartName="/ppt/notesSlides/notesSlide196.xml" ContentType="application/vnd.openxmlformats-officedocument.presentationml.notesSlide+xml"/>
  <Override PartName="/ppt/notesSlides/notesSlide197.xml" ContentType="application/vnd.openxmlformats-officedocument.presentationml.notesSlide+xml"/>
  <Override PartName="/ppt/notesSlides/notesSlide198.xml" ContentType="application/vnd.openxmlformats-officedocument.presentationml.notesSlide+xml"/>
  <Override PartName="/ppt/notesSlides/notesSlide199.xml" ContentType="application/vnd.openxmlformats-officedocument.presentationml.notesSlide+xml"/>
  <Override PartName="/ppt/notesSlides/notesSlide200.xml" ContentType="application/vnd.openxmlformats-officedocument.presentationml.notesSlide+xml"/>
  <Override PartName="/ppt/notesSlides/notesSlide201.xml" ContentType="application/vnd.openxmlformats-officedocument.presentationml.notesSlide+xml"/>
  <Override PartName="/ppt/notesSlides/notesSlide202.xml" ContentType="application/vnd.openxmlformats-officedocument.presentationml.notesSlide+xml"/>
  <Override PartName="/ppt/notesSlides/notesSlide203.xml" ContentType="application/vnd.openxmlformats-officedocument.presentationml.notesSlide+xml"/>
  <Override PartName="/ppt/notesSlides/notesSlide204.xml" ContentType="application/vnd.openxmlformats-officedocument.presentationml.notesSlide+xml"/>
  <Override PartName="/ppt/notesSlides/notesSlide205.xml" ContentType="application/vnd.openxmlformats-officedocument.presentationml.notesSlide+xml"/>
  <Override PartName="/ppt/notesSlides/notesSlide206.xml" ContentType="application/vnd.openxmlformats-officedocument.presentationml.notesSlide+xml"/>
  <Override PartName="/ppt/notesSlides/notesSlide207.xml" ContentType="application/vnd.openxmlformats-officedocument.presentationml.notesSlide+xml"/>
  <Override PartName="/ppt/notesSlides/notesSlide208.xml" ContentType="application/vnd.openxmlformats-officedocument.presentationml.notesSlide+xml"/>
  <Override PartName="/ppt/notesSlides/notesSlide209.xml" ContentType="application/vnd.openxmlformats-officedocument.presentationml.notesSlide+xml"/>
  <Override PartName="/ppt/notesSlides/notesSlide210.xml" ContentType="application/vnd.openxmlformats-officedocument.presentationml.notesSlide+xml"/>
  <Override PartName="/ppt/notesSlides/notesSlide211.xml" ContentType="application/vnd.openxmlformats-officedocument.presentationml.notesSlide+xml"/>
  <Override PartName="/ppt/notesSlides/notesSlide212.xml" ContentType="application/vnd.openxmlformats-officedocument.presentationml.notesSlide+xml"/>
  <Override PartName="/ppt/notesSlides/notesSlide213.xml" ContentType="application/vnd.openxmlformats-officedocument.presentationml.notesSlide+xml"/>
  <Override PartName="/ppt/notesSlides/notesSlide214.xml" ContentType="application/vnd.openxmlformats-officedocument.presentationml.notesSlide+xml"/>
  <Override PartName="/ppt/notesSlides/notesSlide215.xml" ContentType="application/vnd.openxmlformats-officedocument.presentationml.notesSlide+xml"/>
  <Override PartName="/ppt/notesSlides/notesSlide216.xml" ContentType="application/vnd.openxmlformats-officedocument.presentationml.notesSlide+xml"/>
  <Override PartName="/ppt/notesSlides/notesSlide217.xml" ContentType="application/vnd.openxmlformats-officedocument.presentationml.notesSlide+xml"/>
  <Override PartName="/ppt/notesSlides/notesSlide218.xml" ContentType="application/vnd.openxmlformats-officedocument.presentationml.notesSlide+xml"/>
  <Override PartName="/ppt/notesSlides/notesSlide219.xml" ContentType="application/vnd.openxmlformats-officedocument.presentationml.notesSlide+xml"/>
  <Override PartName="/ppt/notesSlides/notesSlide220.xml" ContentType="application/vnd.openxmlformats-officedocument.presentationml.notesSlide+xml"/>
  <Override PartName="/ppt/notesSlides/notesSlide221.xml" ContentType="application/vnd.openxmlformats-officedocument.presentationml.notesSlide+xml"/>
  <Override PartName="/ppt/notesSlides/notesSlide222.xml" ContentType="application/vnd.openxmlformats-officedocument.presentationml.notesSlide+xml"/>
  <Override PartName="/ppt/notesSlides/notesSlide223.xml" ContentType="application/vnd.openxmlformats-officedocument.presentationml.notesSlide+xml"/>
  <Override PartName="/ppt/notesSlides/notesSlide224.xml" ContentType="application/vnd.openxmlformats-officedocument.presentationml.notesSlide+xml"/>
  <Override PartName="/ppt/notesSlides/notesSlide225.xml" ContentType="application/vnd.openxmlformats-officedocument.presentationml.notesSlide+xml"/>
  <Override PartName="/ppt/notesSlides/notesSlide226.xml" ContentType="application/vnd.openxmlformats-officedocument.presentationml.notesSlide+xml"/>
  <Override PartName="/ppt/notesSlides/notesSlide227.xml" ContentType="application/vnd.openxmlformats-officedocument.presentationml.notesSlide+xml"/>
  <Override PartName="/ppt/notesSlides/notesSlide228.xml" ContentType="application/vnd.openxmlformats-officedocument.presentationml.notesSlide+xml"/>
  <Override PartName="/ppt/notesSlides/notesSlide229.xml" ContentType="application/vnd.openxmlformats-officedocument.presentationml.notesSlide+xml"/>
  <Override PartName="/ppt/notesSlides/notesSlide230.xml" ContentType="application/vnd.openxmlformats-officedocument.presentationml.notesSlide+xml"/>
  <Override PartName="/ppt/notesSlides/notesSlide231.xml" ContentType="application/vnd.openxmlformats-officedocument.presentationml.notesSlide+xml"/>
  <Override PartName="/ppt/notesSlides/notesSlide232.xml" ContentType="application/vnd.openxmlformats-officedocument.presentationml.notesSlide+xml"/>
  <Override PartName="/ppt/notesSlides/notesSlide233.xml" ContentType="application/vnd.openxmlformats-officedocument.presentationml.notesSlide+xml"/>
  <Override PartName="/ppt/notesSlides/notesSlide234.xml" ContentType="application/vnd.openxmlformats-officedocument.presentationml.notesSlide+xml"/>
  <Override PartName="/ppt/notesSlides/notesSlide235.xml" ContentType="application/vnd.openxmlformats-officedocument.presentationml.notesSlide+xml"/>
  <Override PartName="/ppt/notesSlides/notesSlide236.xml" ContentType="application/vnd.openxmlformats-officedocument.presentationml.notesSlide+xml"/>
  <Override PartName="/ppt/notesSlides/notesSlide237.xml" ContentType="application/vnd.openxmlformats-officedocument.presentationml.notesSlide+xml"/>
  <Override PartName="/ppt/notesSlides/notesSlide238.xml" ContentType="application/vnd.openxmlformats-officedocument.presentationml.notesSlide+xml"/>
  <Override PartName="/ppt/notesSlides/notesSlide239.xml" ContentType="application/vnd.openxmlformats-officedocument.presentationml.notesSlide+xml"/>
  <Override PartName="/ppt/notesSlides/notesSlide240.xml" ContentType="application/vnd.openxmlformats-officedocument.presentationml.notesSlide+xml"/>
  <Override PartName="/ppt/notesSlides/notesSlide241.xml" ContentType="application/vnd.openxmlformats-officedocument.presentationml.notesSlide+xml"/>
  <Override PartName="/ppt/notesSlides/notesSlide242.xml" ContentType="application/vnd.openxmlformats-officedocument.presentationml.notesSlide+xml"/>
  <Override PartName="/ppt/notesSlides/notesSlide243.xml" ContentType="application/vnd.openxmlformats-officedocument.presentationml.notesSlide+xml"/>
  <Override PartName="/ppt/notesSlides/notesSlide244.xml" ContentType="application/vnd.openxmlformats-officedocument.presentationml.notesSlide+xml"/>
  <Override PartName="/ppt/notesSlides/notesSlide245.xml" ContentType="application/vnd.openxmlformats-officedocument.presentationml.notesSlide+xml"/>
  <Override PartName="/ppt/notesSlides/notesSlide246.xml" ContentType="application/vnd.openxmlformats-officedocument.presentationml.notesSlide+xml"/>
  <Override PartName="/ppt/notesSlides/notesSlide247.xml" ContentType="application/vnd.openxmlformats-officedocument.presentationml.notesSlide+xml"/>
  <Override PartName="/ppt/notesSlides/notesSlide248.xml" ContentType="application/vnd.openxmlformats-officedocument.presentationml.notesSlide+xml"/>
  <Override PartName="/ppt/notesSlides/notesSlide249.xml" ContentType="application/vnd.openxmlformats-officedocument.presentationml.notesSlide+xml"/>
  <Override PartName="/ppt/notesSlides/notesSlide250.xml" ContentType="application/vnd.openxmlformats-officedocument.presentationml.notesSlide+xml"/>
  <Override PartName="/ppt/notesSlides/notesSlide251.xml" ContentType="application/vnd.openxmlformats-officedocument.presentationml.notesSlide+xml"/>
  <Override PartName="/ppt/notesSlides/notesSlide252.xml" ContentType="application/vnd.openxmlformats-officedocument.presentationml.notesSlide+xml"/>
  <Override PartName="/ppt/notesSlides/notesSlide253.xml" ContentType="application/vnd.openxmlformats-officedocument.presentationml.notesSlide+xml"/>
  <Override PartName="/ppt/notesSlides/notesSlide254.xml" ContentType="application/vnd.openxmlformats-officedocument.presentationml.notesSlide+xml"/>
  <Override PartName="/ppt/notesSlides/notesSlide255.xml" ContentType="application/vnd.openxmlformats-officedocument.presentationml.notesSlide+xml"/>
  <Override PartName="/ppt/notesSlides/notesSlide256.xml" ContentType="application/vnd.openxmlformats-officedocument.presentationml.notesSlide+xml"/>
  <Override PartName="/ppt/notesSlides/notesSlide257.xml" ContentType="application/vnd.openxmlformats-officedocument.presentationml.notesSlide+xml"/>
  <Override PartName="/ppt/notesSlides/notesSlide258.xml" ContentType="application/vnd.openxmlformats-officedocument.presentationml.notesSlide+xml"/>
  <Override PartName="/ppt/notesSlides/notesSlide259.xml" ContentType="application/vnd.openxmlformats-officedocument.presentationml.notesSlide+xml"/>
  <Override PartName="/ppt/notesSlides/notesSlide260.xml" ContentType="application/vnd.openxmlformats-officedocument.presentationml.notesSlide+xml"/>
  <Override PartName="/ppt/notesSlides/notesSlide261.xml" ContentType="application/vnd.openxmlformats-officedocument.presentationml.notesSlide+xml"/>
  <Override PartName="/ppt/notesSlides/notesSlide262.xml" ContentType="application/vnd.openxmlformats-officedocument.presentationml.notesSlide+xml"/>
  <Override PartName="/ppt/notesSlides/notesSlide263.xml" ContentType="application/vnd.openxmlformats-officedocument.presentationml.notesSlide+xml"/>
  <Override PartName="/ppt/notesSlides/notesSlide264.xml" ContentType="application/vnd.openxmlformats-officedocument.presentationml.notesSlide+xml"/>
  <Override PartName="/ppt/notesSlides/notesSlide265.xml" ContentType="application/vnd.openxmlformats-officedocument.presentationml.notesSlide+xml"/>
  <Override PartName="/ppt/notesSlides/notesSlide266.xml" ContentType="application/vnd.openxmlformats-officedocument.presentationml.notesSlide+xml"/>
  <Override PartName="/ppt/notesSlides/notesSlide267.xml" ContentType="application/vnd.openxmlformats-officedocument.presentationml.notesSlide+xml"/>
  <Override PartName="/ppt/notesSlides/notesSlide268.xml" ContentType="application/vnd.openxmlformats-officedocument.presentationml.notesSlide+xml"/>
  <Override PartName="/ppt/notesSlides/notesSlide269.xml" ContentType="application/vnd.openxmlformats-officedocument.presentationml.notesSlide+xml"/>
  <Override PartName="/ppt/notesSlides/notesSlide270.xml" ContentType="application/vnd.openxmlformats-officedocument.presentationml.notesSlide+xml"/>
  <Override PartName="/ppt/notesSlides/notesSlide271.xml" ContentType="application/vnd.openxmlformats-officedocument.presentationml.notesSlide+xml"/>
  <Override PartName="/ppt/notesSlides/notesSlide272.xml" ContentType="application/vnd.openxmlformats-officedocument.presentationml.notesSlide+xml"/>
  <Override PartName="/ppt/notesSlides/notesSlide273.xml" ContentType="application/vnd.openxmlformats-officedocument.presentationml.notesSlide+xml"/>
  <Override PartName="/ppt/notesSlides/notesSlide274.xml" ContentType="application/vnd.openxmlformats-officedocument.presentationml.notesSlide+xml"/>
  <Override PartName="/ppt/notesSlides/notesSlide275.xml" ContentType="application/vnd.openxmlformats-officedocument.presentationml.notesSlide+xml"/>
  <Override PartName="/ppt/notesSlides/notesSlide276.xml" ContentType="application/vnd.openxmlformats-officedocument.presentationml.notesSlide+xml"/>
  <Override PartName="/ppt/notesSlides/notesSlide277.xml" ContentType="application/vnd.openxmlformats-officedocument.presentationml.notesSlide+xml"/>
  <Override PartName="/ppt/notesSlides/notesSlide278.xml" ContentType="application/vnd.openxmlformats-officedocument.presentationml.notesSlide+xml"/>
  <Override PartName="/ppt/notesSlides/notesSlide279.xml" ContentType="application/vnd.openxmlformats-officedocument.presentationml.notesSlide+xml"/>
  <Override PartName="/ppt/notesSlides/notesSlide280.xml" ContentType="application/vnd.openxmlformats-officedocument.presentationml.notesSlide+xml"/>
  <Override PartName="/ppt/notesSlides/notesSlide281.xml" ContentType="application/vnd.openxmlformats-officedocument.presentationml.notesSlide+xml"/>
  <Override PartName="/ppt/notesSlides/notesSlide282.xml" ContentType="application/vnd.openxmlformats-officedocument.presentationml.notesSlide+xml"/>
  <Override PartName="/ppt/notesSlides/notesSlide283.xml" ContentType="application/vnd.openxmlformats-officedocument.presentationml.notesSlide+xml"/>
  <Override PartName="/ppt/notesSlides/notesSlide284.xml" ContentType="application/vnd.openxmlformats-officedocument.presentationml.notesSlide+xml"/>
  <Override PartName="/ppt/notesSlides/notesSlide285.xml" ContentType="application/vnd.openxmlformats-officedocument.presentationml.notesSlide+xml"/>
  <Override PartName="/ppt/notesSlides/notesSlide286.xml" ContentType="application/vnd.openxmlformats-officedocument.presentationml.notesSlide+xml"/>
  <Override PartName="/ppt/notesSlides/notesSlide287.xml" ContentType="application/vnd.openxmlformats-officedocument.presentationml.notesSlide+xml"/>
  <Override PartName="/ppt/notesSlides/notesSlide288.xml" ContentType="application/vnd.openxmlformats-officedocument.presentationml.notesSlide+xml"/>
  <Override PartName="/ppt/notesSlides/notesSlide289.xml" ContentType="application/vnd.openxmlformats-officedocument.presentationml.notesSlide+xml"/>
  <Override PartName="/ppt/notesSlides/notesSlide290.xml" ContentType="application/vnd.openxmlformats-officedocument.presentationml.notesSlide+xml"/>
  <Override PartName="/ppt/notesSlides/notesSlide291.xml" ContentType="application/vnd.openxmlformats-officedocument.presentationml.notesSlide+xml"/>
  <Override PartName="/ppt/notesSlides/notesSlide292.xml" ContentType="application/vnd.openxmlformats-officedocument.presentationml.notesSlide+xml"/>
  <Override PartName="/ppt/notesSlides/notesSlide293.xml" ContentType="application/vnd.openxmlformats-officedocument.presentationml.notesSlide+xml"/>
  <Override PartName="/ppt/notesSlides/notesSlide294.xml" ContentType="application/vnd.openxmlformats-officedocument.presentationml.notesSlide+xml"/>
  <Override PartName="/ppt/notesSlides/notesSlide295.xml" ContentType="application/vnd.openxmlformats-officedocument.presentationml.notesSlide+xml"/>
  <Override PartName="/ppt/notesSlides/notesSlide296.xml" ContentType="application/vnd.openxmlformats-officedocument.presentationml.notesSlide+xml"/>
  <Override PartName="/ppt/notesSlides/notesSlide297.xml" ContentType="application/vnd.openxmlformats-officedocument.presentationml.notesSlide+xml"/>
  <Override PartName="/ppt/notesSlides/notesSlide298.xml" ContentType="application/vnd.openxmlformats-officedocument.presentationml.notesSlide+xml"/>
  <Override PartName="/ppt/notesSlides/notesSlide299.xml" ContentType="application/vnd.openxmlformats-officedocument.presentationml.notesSlide+xml"/>
  <Override PartName="/ppt/notesSlides/notesSlide300.xml" ContentType="application/vnd.openxmlformats-officedocument.presentationml.notesSlide+xml"/>
  <Override PartName="/ppt/notesSlides/notesSlide301.xml" ContentType="application/vnd.openxmlformats-officedocument.presentationml.notesSlide+xml"/>
  <Override PartName="/ppt/notesSlides/notesSlide302.xml" ContentType="application/vnd.openxmlformats-officedocument.presentationml.notesSlide+xml"/>
  <Override PartName="/ppt/notesSlides/notesSlide303.xml" ContentType="application/vnd.openxmlformats-officedocument.presentationml.notesSlide+xml"/>
  <Override PartName="/ppt/notesSlides/notesSlide304.xml" ContentType="application/vnd.openxmlformats-officedocument.presentationml.notesSlide+xml"/>
  <Override PartName="/ppt/notesSlides/notesSlide305.xml" ContentType="application/vnd.openxmlformats-officedocument.presentationml.notesSlide+xml"/>
  <Override PartName="/ppt/notesSlides/notesSlide306.xml" ContentType="application/vnd.openxmlformats-officedocument.presentationml.notesSlide+xml"/>
  <Override PartName="/ppt/notesSlides/notesSlide307.xml" ContentType="application/vnd.openxmlformats-officedocument.presentationml.notesSlide+xml"/>
  <Override PartName="/ppt/notesSlides/notesSlide308.xml" ContentType="application/vnd.openxmlformats-officedocument.presentationml.notesSlide+xml"/>
  <Override PartName="/ppt/notesSlides/notesSlide309.xml" ContentType="application/vnd.openxmlformats-officedocument.presentationml.notesSlide+xml"/>
  <Override PartName="/ppt/notesSlides/notesSlide310.xml" ContentType="application/vnd.openxmlformats-officedocument.presentationml.notesSlide+xml"/>
  <Override PartName="/ppt/notesSlides/notesSlide311.xml" ContentType="application/vnd.openxmlformats-officedocument.presentationml.notesSlide+xml"/>
  <Override PartName="/ppt/notesSlides/notesSlide312.xml" ContentType="application/vnd.openxmlformats-officedocument.presentationml.notesSlide+xml"/>
  <Override PartName="/ppt/notesSlides/notesSlide313.xml" ContentType="application/vnd.openxmlformats-officedocument.presentationml.notesSlide+xml"/>
  <Override PartName="/ppt/notesSlides/notesSlide314.xml" ContentType="application/vnd.openxmlformats-officedocument.presentationml.notesSlide+xml"/>
  <Override PartName="/ppt/notesSlides/notesSlide315.xml" ContentType="application/vnd.openxmlformats-officedocument.presentationml.notesSlide+xml"/>
  <Override PartName="/ppt/notesSlides/notesSlide316.xml" ContentType="application/vnd.openxmlformats-officedocument.presentationml.notesSlide+xml"/>
  <Override PartName="/ppt/notesSlides/notesSlide317.xml" ContentType="application/vnd.openxmlformats-officedocument.presentationml.notesSlide+xml"/>
  <Override PartName="/ppt/notesSlides/notesSlide318.xml" ContentType="application/vnd.openxmlformats-officedocument.presentationml.notesSlide+xml"/>
  <Override PartName="/ppt/notesSlides/notesSlide319.xml" ContentType="application/vnd.openxmlformats-officedocument.presentationml.notesSlide+xml"/>
  <Override PartName="/ppt/notesSlides/notesSlide320.xml" ContentType="application/vnd.openxmlformats-officedocument.presentationml.notesSlide+xml"/>
  <Override PartName="/ppt/notesSlides/notesSlide321.xml" ContentType="application/vnd.openxmlformats-officedocument.presentationml.notesSlide+xml"/>
  <Override PartName="/ppt/notesSlides/notesSlide322.xml" ContentType="application/vnd.openxmlformats-officedocument.presentationml.notesSlide+xml"/>
  <Override PartName="/ppt/notesSlides/notesSlide323.xml" ContentType="application/vnd.openxmlformats-officedocument.presentationml.notesSlide+xml"/>
  <Override PartName="/ppt/notesSlides/notesSlide324.xml" ContentType="application/vnd.openxmlformats-officedocument.presentationml.notesSlide+xml"/>
  <Override PartName="/ppt/notesSlides/notesSlide325.xml" ContentType="application/vnd.openxmlformats-officedocument.presentationml.notesSlide+xml"/>
  <Override PartName="/ppt/notesSlides/notesSlide326.xml" ContentType="application/vnd.openxmlformats-officedocument.presentationml.notesSlide+xml"/>
  <Override PartName="/ppt/notesSlides/notesSlide327.xml" ContentType="application/vnd.openxmlformats-officedocument.presentationml.notesSlide+xml"/>
  <Override PartName="/ppt/notesSlides/notesSlide328.xml" ContentType="application/vnd.openxmlformats-officedocument.presentationml.notesSlide+xml"/>
  <Override PartName="/ppt/notesSlides/notesSlide329.xml" ContentType="application/vnd.openxmlformats-officedocument.presentationml.notesSlide+xml"/>
  <Override PartName="/ppt/notesSlides/notesSlide330.xml" ContentType="application/vnd.openxmlformats-officedocument.presentationml.notesSlide+xml"/>
  <Override PartName="/ppt/notesSlides/notesSlide331.xml" ContentType="application/vnd.openxmlformats-officedocument.presentationml.notesSlide+xml"/>
  <Override PartName="/ppt/notesSlides/notesSlide332.xml" ContentType="application/vnd.openxmlformats-officedocument.presentationml.notesSlide+xml"/>
  <Override PartName="/ppt/notesSlides/notesSlide333.xml" ContentType="application/vnd.openxmlformats-officedocument.presentationml.notesSlide+xml"/>
  <Override PartName="/ppt/notesSlides/notesSlide334.xml" ContentType="application/vnd.openxmlformats-officedocument.presentationml.notesSlide+xml"/>
  <Override PartName="/ppt/notesSlides/notesSlide335.xml" ContentType="application/vnd.openxmlformats-officedocument.presentationml.notesSlide+xml"/>
  <Override PartName="/ppt/notesSlides/notesSlide336.xml" ContentType="application/vnd.openxmlformats-officedocument.presentationml.notesSlide+xml"/>
  <Override PartName="/ppt/notesSlides/notesSlide337.xml" ContentType="application/vnd.openxmlformats-officedocument.presentationml.notesSlide+xml"/>
  <Override PartName="/ppt/notesSlides/notesSlide338.xml" ContentType="application/vnd.openxmlformats-officedocument.presentationml.notesSlide+xml"/>
  <Override PartName="/ppt/notesSlides/notesSlide339.xml" ContentType="application/vnd.openxmlformats-officedocument.presentationml.notesSlide+xml"/>
  <Override PartName="/ppt/notesSlides/notesSlide340.xml" ContentType="application/vnd.openxmlformats-officedocument.presentationml.notesSlide+xml"/>
  <Override PartName="/ppt/notesSlides/notesSlide341.xml" ContentType="application/vnd.openxmlformats-officedocument.presentationml.notesSlide+xml"/>
  <Override PartName="/ppt/notesSlides/notesSlide342.xml" ContentType="application/vnd.openxmlformats-officedocument.presentationml.notesSlide+xml"/>
  <Override PartName="/ppt/notesSlides/notesSlide343.xml" ContentType="application/vnd.openxmlformats-officedocument.presentationml.notesSlide+xml"/>
  <Override PartName="/ppt/notesSlides/notesSlide344.xml" ContentType="application/vnd.openxmlformats-officedocument.presentationml.notesSlide+xml"/>
  <Override PartName="/ppt/notesSlides/notesSlide345.xml" ContentType="application/vnd.openxmlformats-officedocument.presentationml.notesSlide+xml"/>
  <Override PartName="/ppt/notesSlides/notesSlide346.xml" ContentType="application/vnd.openxmlformats-officedocument.presentationml.notesSlide+xml"/>
  <Override PartName="/ppt/notesSlides/notesSlide347.xml" ContentType="application/vnd.openxmlformats-officedocument.presentationml.notesSlide+xml"/>
  <Override PartName="/ppt/notesSlides/notesSlide348.xml" ContentType="application/vnd.openxmlformats-officedocument.presentationml.notesSlide+xml"/>
  <Override PartName="/ppt/notesSlides/notesSlide349.xml" ContentType="application/vnd.openxmlformats-officedocument.presentationml.notesSlide+xml"/>
  <Override PartName="/ppt/notesSlides/notesSlide350.xml" ContentType="application/vnd.openxmlformats-officedocument.presentationml.notesSlide+xml"/>
  <Override PartName="/ppt/notesSlides/notesSlide351.xml" ContentType="application/vnd.openxmlformats-officedocument.presentationml.notesSlide+xml"/>
  <Override PartName="/ppt/notesSlides/notesSlide352.xml" ContentType="application/vnd.openxmlformats-officedocument.presentationml.notesSlide+xml"/>
  <Override PartName="/ppt/notesSlides/notesSlide353.xml" ContentType="application/vnd.openxmlformats-officedocument.presentationml.notesSlide+xml"/>
  <Override PartName="/ppt/notesSlides/notesSlide354.xml" ContentType="application/vnd.openxmlformats-officedocument.presentationml.notesSlide+xml"/>
  <Override PartName="/ppt/notesSlides/notesSlide355.xml" ContentType="application/vnd.openxmlformats-officedocument.presentationml.notesSlide+xml"/>
  <Override PartName="/ppt/notesSlides/notesSlide356.xml" ContentType="application/vnd.openxmlformats-officedocument.presentationml.notesSlide+xml"/>
  <Override PartName="/ppt/notesSlides/notesSlide357.xml" ContentType="application/vnd.openxmlformats-officedocument.presentationml.notesSlide+xml"/>
  <Override PartName="/ppt/notesSlides/notesSlide358.xml" ContentType="application/vnd.openxmlformats-officedocument.presentationml.notesSlide+xml"/>
  <Override PartName="/ppt/notesSlides/notesSlide359.xml" ContentType="application/vnd.openxmlformats-officedocument.presentationml.notesSlide+xml"/>
  <Override PartName="/ppt/notesSlides/notesSlide360.xml" ContentType="application/vnd.openxmlformats-officedocument.presentationml.notesSlide+xml"/>
  <Override PartName="/ppt/notesSlides/notesSlide361.xml" ContentType="application/vnd.openxmlformats-officedocument.presentationml.notesSlide+xml"/>
  <Override PartName="/ppt/notesSlides/notesSlide362.xml" ContentType="application/vnd.openxmlformats-officedocument.presentationml.notesSlide+xml"/>
  <Override PartName="/ppt/notesSlides/notesSlide363.xml" ContentType="application/vnd.openxmlformats-officedocument.presentationml.notesSlide+xml"/>
  <Override PartName="/ppt/notesSlides/notesSlide364.xml" ContentType="application/vnd.openxmlformats-officedocument.presentationml.notesSlide+xml"/>
  <Override PartName="/ppt/notesSlides/notesSlide365.xml" ContentType="application/vnd.openxmlformats-officedocument.presentationml.notesSlide+xml"/>
  <Override PartName="/ppt/notesSlides/notesSlide366.xml" ContentType="application/vnd.openxmlformats-officedocument.presentationml.notesSlide+xml"/>
  <Override PartName="/ppt/notesSlides/notesSlide367.xml" ContentType="application/vnd.openxmlformats-officedocument.presentationml.notesSlide+xml"/>
  <Override PartName="/ppt/notesSlides/notesSlide368.xml" ContentType="application/vnd.openxmlformats-officedocument.presentationml.notesSlide+xml"/>
  <Override PartName="/ppt/notesSlides/notesSlide369.xml" ContentType="application/vnd.openxmlformats-officedocument.presentationml.notesSlide+xml"/>
  <Override PartName="/ppt/notesSlides/notesSlide370.xml" ContentType="application/vnd.openxmlformats-officedocument.presentationml.notesSlide+xml"/>
  <Override PartName="/ppt/notesSlides/notesSlide371.xml" ContentType="application/vnd.openxmlformats-officedocument.presentationml.notesSlide+xml"/>
  <Override PartName="/ppt/notesSlides/notesSlide372.xml" ContentType="application/vnd.openxmlformats-officedocument.presentationml.notesSlide+xml"/>
  <Override PartName="/ppt/notesSlides/notesSlide373.xml" ContentType="application/vnd.openxmlformats-officedocument.presentationml.notesSlide+xml"/>
  <Override PartName="/ppt/notesSlides/notesSlide374.xml" ContentType="application/vnd.openxmlformats-officedocument.presentationml.notesSlide+xml"/>
  <Override PartName="/ppt/notesSlides/notesSlide375.xml" ContentType="application/vnd.openxmlformats-officedocument.presentationml.notesSlide+xml"/>
  <Override PartName="/ppt/notesSlides/notesSlide376.xml" ContentType="application/vnd.openxmlformats-officedocument.presentationml.notesSlide+xml"/>
  <Override PartName="/ppt/notesSlides/notesSlide377.xml" ContentType="application/vnd.openxmlformats-officedocument.presentationml.notesSlide+xml"/>
  <Override PartName="/ppt/notesSlides/notesSlide378.xml" ContentType="application/vnd.openxmlformats-officedocument.presentationml.notesSlide+xml"/>
  <Override PartName="/ppt/notesSlides/notesSlide379.xml" ContentType="application/vnd.openxmlformats-officedocument.presentationml.notesSlide+xml"/>
  <Override PartName="/ppt/notesSlides/notesSlide380.xml" ContentType="application/vnd.openxmlformats-officedocument.presentationml.notesSlide+xml"/>
  <Override PartName="/ppt/notesSlides/notesSlide381.xml" ContentType="application/vnd.openxmlformats-officedocument.presentationml.notesSlide+xml"/>
  <Override PartName="/ppt/notesSlides/notesSlide382.xml" ContentType="application/vnd.openxmlformats-officedocument.presentationml.notesSlide+xml"/>
  <Override PartName="/ppt/notesSlides/notesSlide383.xml" ContentType="application/vnd.openxmlformats-officedocument.presentationml.notesSlide+xml"/>
  <Override PartName="/ppt/notesSlides/notesSlide384.xml" ContentType="application/vnd.openxmlformats-officedocument.presentationml.notesSlide+xml"/>
  <Override PartName="/ppt/notesSlides/notesSlide385.xml" ContentType="application/vnd.openxmlformats-officedocument.presentationml.notesSlide+xml"/>
  <Override PartName="/ppt/notesSlides/notesSlide386.xml" ContentType="application/vnd.openxmlformats-officedocument.presentationml.notesSlide+xml"/>
  <Override PartName="/ppt/notesSlides/notesSlide387.xml" ContentType="application/vnd.openxmlformats-officedocument.presentationml.notesSlide+xml"/>
  <Override PartName="/ppt/notesSlides/notesSlide388.xml" ContentType="application/vnd.openxmlformats-officedocument.presentationml.notesSlide+xml"/>
  <Override PartName="/ppt/notesSlides/notesSlide389.xml" ContentType="application/vnd.openxmlformats-officedocument.presentationml.notesSlide+xml"/>
  <Override PartName="/ppt/notesSlides/notesSlide390.xml" ContentType="application/vnd.openxmlformats-officedocument.presentationml.notesSlide+xml"/>
  <Override PartName="/ppt/notesSlides/notesSlide391.xml" ContentType="application/vnd.openxmlformats-officedocument.presentationml.notesSlide+xml"/>
  <Override PartName="/ppt/notesSlides/notesSlide392.xml" ContentType="application/vnd.openxmlformats-officedocument.presentationml.notesSlide+xml"/>
  <Override PartName="/ppt/notesSlides/notesSlide393.xml" ContentType="application/vnd.openxmlformats-officedocument.presentationml.notesSlide+xml"/>
  <Override PartName="/ppt/notesSlides/notesSlide394.xml" ContentType="application/vnd.openxmlformats-officedocument.presentationml.notesSlide+xml"/>
  <Override PartName="/ppt/notesSlides/notesSlide395.xml" ContentType="application/vnd.openxmlformats-officedocument.presentationml.notesSlide+xml"/>
  <Override PartName="/ppt/notesSlides/notesSlide396.xml" ContentType="application/vnd.openxmlformats-officedocument.presentationml.notesSlide+xml"/>
  <Override PartName="/ppt/notesSlides/notesSlide397.xml" ContentType="application/vnd.openxmlformats-officedocument.presentationml.notesSlide+xml"/>
  <Override PartName="/ppt/notesSlides/notesSlide398.xml" ContentType="application/vnd.openxmlformats-officedocument.presentationml.notesSlide+xml"/>
  <Override PartName="/ppt/notesSlides/notesSlide399.xml" ContentType="application/vnd.openxmlformats-officedocument.presentationml.notesSlide+xml"/>
  <Override PartName="/ppt/notesSlides/notesSlide400.xml" ContentType="application/vnd.openxmlformats-officedocument.presentationml.notesSlide+xml"/>
  <Override PartName="/ppt/notesSlides/notesSlide401.xml" ContentType="application/vnd.openxmlformats-officedocument.presentationml.notesSlide+xml"/>
  <Override PartName="/ppt/notesSlides/notesSlide402.xml" ContentType="application/vnd.openxmlformats-officedocument.presentationml.notesSlide+xml"/>
  <Override PartName="/ppt/notesSlides/notesSlide403.xml" ContentType="application/vnd.openxmlformats-officedocument.presentationml.notesSlide+xml"/>
  <Override PartName="/ppt/notesSlides/notesSlide404.xml" ContentType="application/vnd.openxmlformats-officedocument.presentationml.notesSlide+xml"/>
  <Override PartName="/ppt/notesSlides/notesSlide405.xml" ContentType="application/vnd.openxmlformats-officedocument.presentationml.notesSlide+xml"/>
  <Override PartName="/ppt/notesSlides/notesSlide406.xml" ContentType="application/vnd.openxmlformats-officedocument.presentationml.notesSlide+xml"/>
  <Override PartName="/ppt/notesSlides/notesSlide407.xml" ContentType="application/vnd.openxmlformats-officedocument.presentationml.notesSlide+xml"/>
  <Override PartName="/ppt/notesSlides/notesSlide408.xml" ContentType="application/vnd.openxmlformats-officedocument.presentationml.notesSlide+xml"/>
  <Override PartName="/ppt/notesSlides/notesSlide409.xml" ContentType="application/vnd.openxmlformats-officedocument.presentationml.notesSlide+xml"/>
  <Override PartName="/ppt/notesSlides/notesSlide410.xml" ContentType="application/vnd.openxmlformats-officedocument.presentationml.notesSlide+xml"/>
  <Override PartName="/ppt/notesSlides/notesSlide411.xml" ContentType="application/vnd.openxmlformats-officedocument.presentationml.notesSlide+xml"/>
  <Override PartName="/ppt/notesSlides/notesSlide412.xml" ContentType="application/vnd.openxmlformats-officedocument.presentationml.notesSlide+xml"/>
  <Override PartName="/ppt/notesSlides/notesSlide413.xml" ContentType="application/vnd.openxmlformats-officedocument.presentationml.notesSlide+xml"/>
  <Override PartName="/ppt/notesSlides/notesSlide414.xml" ContentType="application/vnd.openxmlformats-officedocument.presentationml.notesSlide+xml"/>
  <Override PartName="/ppt/notesSlides/notesSlide415.xml" ContentType="application/vnd.openxmlformats-officedocument.presentationml.notesSlide+xml"/>
  <Override PartName="/ppt/notesSlides/notesSlide416.xml" ContentType="application/vnd.openxmlformats-officedocument.presentationml.notesSlide+xml"/>
  <Override PartName="/ppt/notesSlides/notesSlide417.xml" ContentType="application/vnd.openxmlformats-officedocument.presentationml.notesSlide+xml"/>
  <Override PartName="/ppt/notesSlides/notesSlide418.xml" ContentType="application/vnd.openxmlformats-officedocument.presentationml.notesSlide+xml"/>
  <Override PartName="/ppt/notesSlides/notesSlide419.xml" ContentType="application/vnd.openxmlformats-officedocument.presentationml.notesSlide+xml"/>
  <Override PartName="/ppt/notesSlides/notesSlide420.xml" ContentType="application/vnd.openxmlformats-officedocument.presentationml.notesSlide+xml"/>
  <Override PartName="/ppt/notesSlides/notesSlide421.xml" ContentType="application/vnd.openxmlformats-officedocument.presentationml.notesSlide+xml"/>
  <Override PartName="/ppt/notesSlides/notesSlide422.xml" ContentType="application/vnd.openxmlformats-officedocument.presentationml.notesSlide+xml"/>
  <Override PartName="/ppt/notesSlides/notesSlide423.xml" ContentType="application/vnd.openxmlformats-officedocument.presentationml.notesSlide+xml"/>
  <Override PartName="/ppt/notesSlides/notesSlide424.xml" ContentType="application/vnd.openxmlformats-officedocument.presentationml.notesSlide+xml"/>
  <Override PartName="/ppt/notesSlides/notesSlide425.xml" ContentType="application/vnd.openxmlformats-officedocument.presentationml.notesSlide+xml"/>
  <Override PartName="/ppt/notesSlides/notesSlide426.xml" ContentType="application/vnd.openxmlformats-officedocument.presentationml.notesSlide+xml"/>
  <Override PartName="/ppt/notesSlides/notesSlide427.xml" ContentType="application/vnd.openxmlformats-officedocument.presentationml.notesSlide+xml"/>
  <Override PartName="/ppt/notesSlides/notesSlide428.xml" ContentType="application/vnd.openxmlformats-officedocument.presentationml.notesSlide+xml"/>
  <Override PartName="/ppt/notesSlides/notesSlide429.xml" ContentType="application/vnd.openxmlformats-officedocument.presentationml.notesSlide+xml"/>
  <Override PartName="/ppt/notesSlides/notesSlide430.xml" ContentType="application/vnd.openxmlformats-officedocument.presentationml.notesSlide+xml"/>
  <Override PartName="/ppt/notesSlides/notesSlide431.xml" ContentType="application/vnd.openxmlformats-officedocument.presentationml.notesSlide+xml"/>
  <Override PartName="/ppt/notesSlides/notesSlide432.xml" ContentType="application/vnd.openxmlformats-officedocument.presentationml.notesSlide+xml"/>
  <Override PartName="/ppt/notesSlides/notesSlide433.xml" ContentType="application/vnd.openxmlformats-officedocument.presentationml.notesSlide+xml"/>
  <Override PartName="/ppt/notesSlides/notesSlide434.xml" ContentType="application/vnd.openxmlformats-officedocument.presentationml.notesSlide+xml"/>
  <Override PartName="/ppt/notesSlides/notesSlide435.xml" ContentType="application/vnd.openxmlformats-officedocument.presentationml.notesSlide+xml"/>
  <Override PartName="/ppt/notesSlides/notesSlide436.xml" ContentType="application/vnd.openxmlformats-officedocument.presentationml.notesSlide+xml"/>
  <Override PartName="/ppt/notesSlides/notesSlide437.xml" ContentType="application/vnd.openxmlformats-officedocument.presentationml.notesSlide+xml"/>
  <Override PartName="/ppt/notesSlides/notesSlide438.xml" ContentType="application/vnd.openxmlformats-officedocument.presentationml.notesSlide+xml"/>
  <Override PartName="/ppt/notesSlides/notesSlide439.xml" ContentType="application/vnd.openxmlformats-officedocument.presentationml.notesSlide+xml"/>
  <Override PartName="/ppt/notesSlides/notesSlide4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  <p:sldId id="349" r:id="rId95"/>
    <p:sldId id="350" r:id="rId96"/>
    <p:sldId id="351" r:id="rId97"/>
    <p:sldId id="352" r:id="rId98"/>
    <p:sldId id="353" r:id="rId99"/>
    <p:sldId id="354" r:id="rId100"/>
    <p:sldId id="355" r:id="rId101"/>
    <p:sldId id="356" r:id="rId102"/>
    <p:sldId id="357" r:id="rId103"/>
    <p:sldId id="358" r:id="rId104"/>
    <p:sldId id="359" r:id="rId105"/>
    <p:sldId id="360" r:id="rId106"/>
    <p:sldId id="361" r:id="rId107"/>
    <p:sldId id="362" r:id="rId108"/>
    <p:sldId id="363" r:id="rId109"/>
    <p:sldId id="364" r:id="rId110"/>
    <p:sldId id="365" r:id="rId111"/>
    <p:sldId id="366" r:id="rId112"/>
    <p:sldId id="367" r:id="rId113"/>
    <p:sldId id="368" r:id="rId114"/>
    <p:sldId id="369" r:id="rId115"/>
    <p:sldId id="370" r:id="rId116"/>
    <p:sldId id="371" r:id="rId117"/>
    <p:sldId id="372" r:id="rId118"/>
    <p:sldId id="373" r:id="rId119"/>
    <p:sldId id="374" r:id="rId120"/>
    <p:sldId id="375" r:id="rId121"/>
    <p:sldId id="376" r:id="rId122"/>
    <p:sldId id="377" r:id="rId123"/>
    <p:sldId id="378" r:id="rId124"/>
    <p:sldId id="379" r:id="rId125"/>
    <p:sldId id="380" r:id="rId126"/>
    <p:sldId id="381" r:id="rId127"/>
    <p:sldId id="382" r:id="rId128"/>
    <p:sldId id="383" r:id="rId129"/>
    <p:sldId id="384" r:id="rId130"/>
    <p:sldId id="385" r:id="rId131"/>
    <p:sldId id="386" r:id="rId132"/>
    <p:sldId id="387" r:id="rId133"/>
    <p:sldId id="388" r:id="rId134"/>
    <p:sldId id="389" r:id="rId135"/>
    <p:sldId id="390" r:id="rId136"/>
    <p:sldId id="391" r:id="rId137"/>
    <p:sldId id="392" r:id="rId138"/>
    <p:sldId id="393" r:id="rId139"/>
    <p:sldId id="394" r:id="rId140"/>
    <p:sldId id="395" r:id="rId141"/>
    <p:sldId id="396" r:id="rId142"/>
    <p:sldId id="397" r:id="rId143"/>
    <p:sldId id="398" r:id="rId144"/>
    <p:sldId id="399" r:id="rId145"/>
    <p:sldId id="400" r:id="rId146"/>
    <p:sldId id="401" r:id="rId147"/>
    <p:sldId id="402" r:id="rId148"/>
    <p:sldId id="403" r:id="rId149"/>
    <p:sldId id="404" r:id="rId150"/>
    <p:sldId id="405" r:id="rId151"/>
    <p:sldId id="406" r:id="rId152"/>
    <p:sldId id="407" r:id="rId153"/>
    <p:sldId id="408" r:id="rId154"/>
    <p:sldId id="409" r:id="rId155"/>
    <p:sldId id="410" r:id="rId156"/>
    <p:sldId id="411" r:id="rId157"/>
    <p:sldId id="412" r:id="rId158"/>
    <p:sldId id="413" r:id="rId159"/>
    <p:sldId id="414" r:id="rId160"/>
    <p:sldId id="415" r:id="rId161"/>
    <p:sldId id="416" r:id="rId162"/>
    <p:sldId id="417" r:id="rId163"/>
    <p:sldId id="418" r:id="rId164"/>
    <p:sldId id="419" r:id="rId165"/>
    <p:sldId id="420" r:id="rId166"/>
    <p:sldId id="421" r:id="rId167"/>
    <p:sldId id="422" r:id="rId168"/>
    <p:sldId id="423" r:id="rId169"/>
    <p:sldId id="424" r:id="rId170"/>
    <p:sldId id="425" r:id="rId171"/>
    <p:sldId id="426" r:id="rId172"/>
    <p:sldId id="427" r:id="rId173"/>
    <p:sldId id="428" r:id="rId174"/>
    <p:sldId id="429" r:id="rId175"/>
    <p:sldId id="430" r:id="rId176"/>
    <p:sldId id="431" r:id="rId177"/>
    <p:sldId id="432" r:id="rId178"/>
    <p:sldId id="433" r:id="rId179"/>
    <p:sldId id="434" r:id="rId180"/>
    <p:sldId id="435" r:id="rId181"/>
    <p:sldId id="436" r:id="rId182"/>
    <p:sldId id="437" r:id="rId183"/>
    <p:sldId id="438" r:id="rId184"/>
    <p:sldId id="439" r:id="rId185"/>
    <p:sldId id="440" r:id="rId186"/>
    <p:sldId id="441" r:id="rId187"/>
    <p:sldId id="442" r:id="rId188"/>
    <p:sldId id="443" r:id="rId189"/>
    <p:sldId id="444" r:id="rId190"/>
    <p:sldId id="445" r:id="rId191"/>
    <p:sldId id="446" r:id="rId192"/>
    <p:sldId id="447" r:id="rId193"/>
    <p:sldId id="448" r:id="rId194"/>
    <p:sldId id="449" r:id="rId195"/>
    <p:sldId id="450" r:id="rId196"/>
    <p:sldId id="451" r:id="rId197"/>
    <p:sldId id="452" r:id="rId198"/>
    <p:sldId id="453" r:id="rId199"/>
    <p:sldId id="454" r:id="rId200"/>
    <p:sldId id="455" r:id="rId201"/>
    <p:sldId id="456" r:id="rId202"/>
    <p:sldId id="457" r:id="rId203"/>
    <p:sldId id="458" r:id="rId204"/>
    <p:sldId id="459" r:id="rId205"/>
    <p:sldId id="460" r:id="rId206"/>
    <p:sldId id="461" r:id="rId207"/>
    <p:sldId id="462" r:id="rId208"/>
    <p:sldId id="463" r:id="rId209"/>
    <p:sldId id="464" r:id="rId210"/>
    <p:sldId id="465" r:id="rId211"/>
    <p:sldId id="466" r:id="rId212"/>
    <p:sldId id="467" r:id="rId213"/>
    <p:sldId id="468" r:id="rId214"/>
    <p:sldId id="469" r:id="rId215"/>
    <p:sldId id="470" r:id="rId216"/>
    <p:sldId id="471" r:id="rId217"/>
    <p:sldId id="472" r:id="rId218"/>
    <p:sldId id="473" r:id="rId219"/>
    <p:sldId id="474" r:id="rId220"/>
    <p:sldId id="475" r:id="rId221"/>
    <p:sldId id="476" r:id="rId222"/>
    <p:sldId id="477" r:id="rId223"/>
    <p:sldId id="478" r:id="rId224"/>
    <p:sldId id="479" r:id="rId225"/>
    <p:sldId id="480" r:id="rId226"/>
    <p:sldId id="481" r:id="rId227"/>
    <p:sldId id="482" r:id="rId228"/>
    <p:sldId id="483" r:id="rId229"/>
    <p:sldId id="484" r:id="rId230"/>
    <p:sldId id="485" r:id="rId231"/>
    <p:sldId id="486" r:id="rId232"/>
    <p:sldId id="487" r:id="rId233"/>
    <p:sldId id="488" r:id="rId234"/>
    <p:sldId id="489" r:id="rId235"/>
    <p:sldId id="490" r:id="rId236"/>
    <p:sldId id="491" r:id="rId237"/>
    <p:sldId id="492" r:id="rId238"/>
    <p:sldId id="493" r:id="rId239"/>
    <p:sldId id="494" r:id="rId240"/>
    <p:sldId id="495" r:id="rId241"/>
    <p:sldId id="496" r:id="rId242"/>
    <p:sldId id="497" r:id="rId243"/>
    <p:sldId id="498" r:id="rId244"/>
    <p:sldId id="499" r:id="rId245"/>
    <p:sldId id="500" r:id="rId246"/>
    <p:sldId id="501" r:id="rId247"/>
    <p:sldId id="502" r:id="rId248"/>
    <p:sldId id="503" r:id="rId249"/>
    <p:sldId id="504" r:id="rId250"/>
    <p:sldId id="505" r:id="rId251"/>
    <p:sldId id="506" r:id="rId252"/>
    <p:sldId id="507" r:id="rId253"/>
    <p:sldId id="508" r:id="rId254"/>
    <p:sldId id="509" r:id="rId255"/>
    <p:sldId id="510" r:id="rId256"/>
    <p:sldId id="511" r:id="rId257"/>
    <p:sldId id="512" r:id="rId258"/>
    <p:sldId id="513" r:id="rId259"/>
    <p:sldId id="514" r:id="rId260"/>
    <p:sldId id="515" r:id="rId261"/>
    <p:sldId id="516" r:id="rId262"/>
    <p:sldId id="517" r:id="rId263"/>
    <p:sldId id="518" r:id="rId264"/>
    <p:sldId id="519" r:id="rId265"/>
    <p:sldId id="520" r:id="rId266"/>
    <p:sldId id="521" r:id="rId267"/>
    <p:sldId id="522" r:id="rId268"/>
    <p:sldId id="523" r:id="rId269"/>
    <p:sldId id="524" r:id="rId270"/>
    <p:sldId id="525" r:id="rId271"/>
    <p:sldId id="526" r:id="rId272"/>
    <p:sldId id="527" r:id="rId273"/>
    <p:sldId id="528" r:id="rId274"/>
    <p:sldId id="529" r:id="rId275"/>
    <p:sldId id="530" r:id="rId276"/>
    <p:sldId id="531" r:id="rId277"/>
    <p:sldId id="532" r:id="rId278"/>
    <p:sldId id="533" r:id="rId279"/>
    <p:sldId id="534" r:id="rId280"/>
    <p:sldId id="535" r:id="rId281"/>
    <p:sldId id="536" r:id="rId282"/>
    <p:sldId id="537" r:id="rId283"/>
    <p:sldId id="538" r:id="rId284"/>
    <p:sldId id="539" r:id="rId285"/>
    <p:sldId id="540" r:id="rId286"/>
    <p:sldId id="541" r:id="rId287"/>
    <p:sldId id="542" r:id="rId288"/>
    <p:sldId id="543" r:id="rId289"/>
    <p:sldId id="544" r:id="rId290"/>
    <p:sldId id="545" r:id="rId291"/>
    <p:sldId id="546" r:id="rId292"/>
    <p:sldId id="547" r:id="rId293"/>
    <p:sldId id="548" r:id="rId294"/>
    <p:sldId id="549" r:id="rId295"/>
    <p:sldId id="550" r:id="rId296"/>
    <p:sldId id="551" r:id="rId297"/>
    <p:sldId id="552" r:id="rId298"/>
    <p:sldId id="553" r:id="rId299"/>
    <p:sldId id="554" r:id="rId300"/>
    <p:sldId id="555" r:id="rId301"/>
    <p:sldId id="556" r:id="rId302"/>
    <p:sldId id="557" r:id="rId303"/>
    <p:sldId id="558" r:id="rId304"/>
    <p:sldId id="559" r:id="rId305"/>
    <p:sldId id="560" r:id="rId306"/>
    <p:sldId id="561" r:id="rId307"/>
    <p:sldId id="562" r:id="rId308"/>
    <p:sldId id="563" r:id="rId309"/>
    <p:sldId id="564" r:id="rId310"/>
    <p:sldId id="565" r:id="rId311"/>
    <p:sldId id="566" r:id="rId312"/>
    <p:sldId id="567" r:id="rId313"/>
    <p:sldId id="568" r:id="rId314"/>
    <p:sldId id="569" r:id="rId315"/>
    <p:sldId id="570" r:id="rId316"/>
    <p:sldId id="571" r:id="rId317"/>
    <p:sldId id="572" r:id="rId318"/>
    <p:sldId id="573" r:id="rId319"/>
    <p:sldId id="574" r:id="rId320"/>
    <p:sldId id="575" r:id="rId321"/>
    <p:sldId id="576" r:id="rId322"/>
    <p:sldId id="577" r:id="rId323"/>
    <p:sldId id="578" r:id="rId324"/>
    <p:sldId id="579" r:id="rId325"/>
    <p:sldId id="580" r:id="rId326"/>
    <p:sldId id="581" r:id="rId327"/>
    <p:sldId id="582" r:id="rId328"/>
    <p:sldId id="583" r:id="rId329"/>
    <p:sldId id="584" r:id="rId330"/>
    <p:sldId id="585" r:id="rId331"/>
    <p:sldId id="586" r:id="rId332"/>
    <p:sldId id="587" r:id="rId333"/>
    <p:sldId id="588" r:id="rId334"/>
    <p:sldId id="589" r:id="rId335"/>
    <p:sldId id="590" r:id="rId336"/>
    <p:sldId id="591" r:id="rId337"/>
    <p:sldId id="592" r:id="rId338"/>
    <p:sldId id="593" r:id="rId339"/>
    <p:sldId id="594" r:id="rId340"/>
    <p:sldId id="595" r:id="rId341"/>
    <p:sldId id="596" r:id="rId342"/>
    <p:sldId id="597" r:id="rId343"/>
    <p:sldId id="598" r:id="rId344"/>
    <p:sldId id="599" r:id="rId345"/>
    <p:sldId id="600" r:id="rId346"/>
    <p:sldId id="601" r:id="rId347"/>
    <p:sldId id="602" r:id="rId348"/>
    <p:sldId id="603" r:id="rId349"/>
    <p:sldId id="604" r:id="rId350"/>
    <p:sldId id="605" r:id="rId351"/>
    <p:sldId id="606" r:id="rId352"/>
    <p:sldId id="607" r:id="rId353"/>
    <p:sldId id="608" r:id="rId354"/>
    <p:sldId id="609" r:id="rId355"/>
    <p:sldId id="610" r:id="rId356"/>
    <p:sldId id="611" r:id="rId357"/>
    <p:sldId id="612" r:id="rId358"/>
    <p:sldId id="613" r:id="rId359"/>
    <p:sldId id="614" r:id="rId360"/>
    <p:sldId id="615" r:id="rId361"/>
    <p:sldId id="616" r:id="rId362"/>
    <p:sldId id="617" r:id="rId363"/>
    <p:sldId id="618" r:id="rId364"/>
    <p:sldId id="619" r:id="rId365"/>
    <p:sldId id="620" r:id="rId366"/>
    <p:sldId id="621" r:id="rId367"/>
    <p:sldId id="622" r:id="rId368"/>
    <p:sldId id="623" r:id="rId369"/>
    <p:sldId id="624" r:id="rId370"/>
    <p:sldId id="625" r:id="rId371"/>
    <p:sldId id="626" r:id="rId372"/>
    <p:sldId id="627" r:id="rId373"/>
    <p:sldId id="628" r:id="rId374"/>
    <p:sldId id="629" r:id="rId375"/>
    <p:sldId id="630" r:id="rId376"/>
    <p:sldId id="631" r:id="rId377"/>
    <p:sldId id="632" r:id="rId378"/>
    <p:sldId id="633" r:id="rId379"/>
    <p:sldId id="634" r:id="rId380"/>
    <p:sldId id="635" r:id="rId381"/>
    <p:sldId id="636" r:id="rId382"/>
    <p:sldId id="637" r:id="rId383"/>
    <p:sldId id="638" r:id="rId384"/>
    <p:sldId id="639" r:id="rId385"/>
    <p:sldId id="640" r:id="rId386"/>
    <p:sldId id="641" r:id="rId387"/>
    <p:sldId id="642" r:id="rId388"/>
    <p:sldId id="643" r:id="rId389"/>
    <p:sldId id="644" r:id="rId390"/>
    <p:sldId id="645" r:id="rId391"/>
    <p:sldId id="646" r:id="rId392"/>
    <p:sldId id="647" r:id="rId393"/>
    <p:sldId id="648" r:id="rId394"/>
    <p:sldId id="649" r:id="rId395"/>
    <p:sldId id="650" r:id="rId396"/>
    <p:sldId id="651" r:id="rId397"/>
    <p:sldId id="652" r:id="rId398"/>
    <p:sldId id="653" r:id="rId399"/>
    <p:sldId id="654" r:id="rId400"/>
    <p:sldId id="655" r:id="rId401"/>
    <p:sldId id="656" r:id="rId402"/>
    <p:sldId id="657" r:id="rId403"/>
    <p:sldId id="658" r:id="rId404"/>
    <p:sldId id="659" r:id="rId405"/>
    <p:sldId id="660" r:id="rId406"/>
    <p:sldId id="661" r:id="rId407"/>
    <p:sldId id="662" r:id="rId408"/>
    <p:sldId id="663" r:id="rId409"/>
    <p:sldId id="664" r:id="rId410"/>
    <p:sldId id="665" r:id="rId411"/>
    <p:sldId id="666" r:id="rId412"/>
    <p:sldId id="667" r:id="rId413"/>
    <p:sldId id="668" r:id="rId414"/>
    <p:sldId id="669" r:id="rId415"/>
    <p:sldId id="670" r:id="rId416"/>
    <p:sldId id="671" r:id="rId417"/>
    <p:sldId id="672" r:id="rId418"/>
    <p:sldId id="673" r:id="rId419"/>
    <p:sldId id="674" r:id="rId420"/>
    <p:sldId id="675" r:id="rId421"/>
    <p:sldId id="676" r:id="rId422"/>
    <p:sldId id="677" r:id="rId423"/>
    <p:sldId id="678" r:id="rId424"/>
    <p:sldId id="679" r:id="rId425"/>
    <p:sldId id="680" r:id="rId426"/>
    <p:sldId id="681" r:id="rId427"/>
    <p:sldId id="682" r:id="rId428"/>
    <p:sldId id="683" r:id="rId429"/>
    <p:sldId id="684" r:id="rId430"/>
    <p:sldId id="685" r:id="rId431"/>
    <p:sldId id="686" r:id="rId432"/>
    <p:sldId id="687" r:id="rId433"/>
    <p:sldId id="688" r:id="rId434"/>
    <p:sldId id="689" r:id="rId435"/>
    <p:sldId id="690" r:id="rId436"/>
    <p:sldId id="691" r:id="rId437"/>
    <p:sldId id="692" r:id="rId438"/>
    <p:sldId id="693" r:id="rId439"/>
    <p:sldId id="694" r:id="rId440"/>
    <p:sldId id="695" r:id="rId441"/>
  </p:sldIdLst>
  <p:notesMasterIdLst>
    <p:notesMasterId r:id="rId446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arget="slides/slide15.xml" Type="http://schemas.openxmlformats.org/officeDocument/2006/relationships/slide"/>  <Relationship Id="rId17" Target="slides/slide16.xml" Type="http://schemas.openxmlformats.org/officeDocument/2006/relationships/slide"/>  <Relationship Id="rId18" Target="slides/slide17.xml" Type="http://schemas.openxmlformats.org/officeDocument/2006/relationships/slide"/>  <Relationship Id="rId19" Target="slides/slide18.xml" Type="http://schemas.openxmlformats.org/officeDocument/2006/relationships/slide"/>  <Relationship Id="rId20" Target="slides/slide19.xml" Type="http://schemas.openxmlformats.org/officeDocument/2006/relationships/slide"/>  <Relationship Id="rId21" Target="slides/slide20.xml" Type="http://schemas.openxmlformats.org/officeDocument/2006/relationships/slide"/>  <Relationship Id="rId22" Target="slides/slide21.xml" Type="http://schemas.openxmlformats.org/officeDocument/2006/relationships/slide"/>  <Relationship Id="rId23" Target="slides/slide22.xml" Type="http://schemas.openxmlformats.org/officeDocument/2006/relationships/slide"/>  <Relationship Id="rId24" Target="slides/slide23.xml" Type="http://schemas.openxmlformats.org/officeDocument/2006/relationships/slide"/>  <Relationship Id="rId25" Target="slides/slide24.xml" Type="http://schemas.openxmlformats.org/officeDocument/2006/relationships/slide"/>  <Relationship Id="rId26" Target="slides/slide25.xml" Type="http://schemas.openxmlformats.org/officeDocument/2006/relationships/slide"/>  <Relationship Id="rId27" Target="slides/slide26.xml" Type="http://schemas.openxmlformats.org/officeDocument/2006/relationships/slide"/>  <Relationship Id="rId28" Target="slides/slide27.xml" Type="http://schemas.openxmlformats.org/officeDocument/2006/relationships/slide"/>  <Relationship Id="rId29" Target="slides/slide28.xml" Type="http://schemas.openxmlformats.org/officeDocument/2006/relationships/slide"/>  <Relationship Id="rId30" Target="slides/slide29.xml" Type="http://schemas.openxmlformats.org/officeDocument/2006/relationships/slide"/>  <Relationship Id="rId31" Target="slides/slide30.xml" Type="http://schemas.openxmlformats.org/officeDocument/2006/relationships/slide"/>  <Relationship Id="rId32" Target="slides/slide31.xml" Type="http://schemas.openxmlformats.org/officeDocument/2006/relationships/slide"/>  <Relationship Id="rId33" Target="slides/slide32.xml" Type="http://schemas.openxmlformats.org/officeDocument/2006/relationships/slide"/>  <Relationship Id="rId34" Target="slides/slide33.xml" Type="http://schemas.openxmlformats.org/officeDocument/2006/relationships/slide"/>  <Relationship Id="rId35" Target="slides/slide34.xml" Type="http://schemas.openxmlformats.org/officeDocument/2006/relationships/slide"/>  <Relationship Id="rId36" Target="slides/slide35.xml" Type="http://schemas.openxmlformats.org/officeDocument/2006/relationships/slide"/>  <Relationship Id="rId37" Target="slides/slide36.xml" Type="http://schemas.openxmlformats.org/officeDocument/2006/relationships/slide"/>  <Relationship Id="rId38" Target="slides/slide37.xml" Type="http://schemas.openxmlformats.org/officeDocument/2006/relationships/slide"/>  <Relationship Id="rId39" Target="slides/slide38.xml" Type="http://schemas.openxmlformats.org/officeDocument/2006/relationships/slide"/>  <Relationship Id="rId40" Target="slides/slide39.xml" Type="http://schemas.openxmlformats.org/officeDocument/2006/relationships/slide"/>  <Relationship Id="rId41" Target="slides/slide40.xml" Type="http://schemas.openxmlformats.org/officeDocument/2006/relationships/slide"/>  <Relationship Id="rId42" Target="slides/slide41.xml" Type="http://schemas.openxmlformats.org/officeDocument/2006/relationships/slide"/>  <Relationship Id="rId43" Target="slides/slide42.xml" Type="http://schemas.openxmlformats.org/officeDocument/2006/relationships/slide"/>  <Relationship Id="rId44" Target="slides/slide43.xml" Type="http://schemas.openxmlformats.org/officeDocument/2006/relationships/slide"/>  <Relationship Id="rId45" Target="slides/slide44.xml" Type="http://schemas.openxmlformats.org/officeDocument/2006/relationships/slide"/>  <Relationship Id="rId46" Target="slides/slide45.xml" Type="http://schemas.openxmlformats.org/officeDocument/2006/relationships/slide"/>  <Relationship Id="rId47" Target="slides/slide46.xml" Type="http://schemas.openxmlformats.org/officeDocument/2006/relationships/slide"/>  <Relationship Id="rId48" Target="slides/slide47.xml" Type="http://schemas.openxmlformats.org/officeDocument/2006/relationships/slide"/>  <Relationship Id="rId49" Target="slides/slide48.xml" Type="http://schemas.openxmlformats.org/officeDocument/2006/relationships/slide"/>  <Relationship Id="rId50" Target="slides/slide49.xml" Type="http://schemas.openxmlformats.org/officeDocument/2006/relationships/slide"/>  <Relationship Id="rId51" Target="slides/slide50.xml" Type="http://schemas.openxmlformats.org/officeDocument/2006/relationships/slide"/>  <Relationship Id="rId52" Target="slides/slide51.xml" Type="http://schemas.openxmlformats.org/officeDocument/2006/relationships/slide"/>  <Relationship Id="rId53" Target="slides/slide52.xml" Type="http://schemas.openxmlformats.org/officeDocument/2006/relationships/slide"/>  <Relationship Id="rId54" Target="slides/slide53.xml" Type="http://schemas.openxmlformats.org/officeDocument/2006/relationships/slide"/>  <Relationship Id="rId55" Target="slides/slide54.xml" Type="http://schemas.openxmlformats.org/officeDocument/2006/relationships/slide"/>  <Relationship Id="rId56" Target="slides/slide55.xml" Type="http://schemas.openxmlformats.org/officeDocument/2006/relationships/slide"/>  <Relationship Id="rId57" Target="slides/slide56.xml" Type="http://schemas.openxmlformats.org/officeDocument/2006/relationships/slide"/>  <Relationship Id="rId58" Target="slides/slide57.xml" Type="http://schemas.openxmlformats.org/officeDocument/2006/relationships/slide"/>  <Relationship Id="rId59" Target="slides/slide58.xml" Type="http://schemas.openxmlformats.org/officeDocument/2006/relationships/slide"/>  <Relationship Id="rId60" Target="slides/slide59.xml" Type="http://schemas.openxmlformats.org/officeDocument/2006/relationships/slide"/>  <Relationship Id="rId61" Target="slides/slide60.xml" Type="http://schemas.openxmlformats.org/officeDocument/2006/relationships/slide"/>  <Relationship Id="rId62" Target="slides/slide61.xml" Type="http://schemas.openxmlformats.org/officeDocument/2006/relationships/slide"/>  <Relationship Id="rId63" Target="slides/slide62.xml" Type="http://schemas.openxmlformats.org/officeDocument/2006/relationships/slide"/>  <Relationship Id="rId64" Target="slides/slide63.xml" Type="http://schemas.openxmlformats.org/officeDocument/2006/relationships/slide"/>  <Relationship Id="rId65" Target="slides/slide64.xml" Type="http://schemas.openxmlformats.org/officeDocument/2006/relationships/slide"/>  <Relationship Id="rId66" Target="slides/slide65.xml" Type="http://schemas.openxmlformats.org/officeDocument/2006/relationships/slide"/>  <Relationship Id="rId67" Target="slides/slide66.xml" Type="http://schemas.openxmlformats.org/officeDocument/2006/relationships/slide"/>  <Relationship Id="rId68" Target="slides/slide67.xml" Type="http://schemas.openxmlformats.org/officeDocument/2006/relationships/slide"/>  <Relationship Id="rId69" Target="slides/slide68.xml" Type="http://schemas.openxmlformats.org/officeDocument/2006/relationships/slide"/>  <Relationship Id="rId70" Target="slides/slide69.xml" Type="http://schemas.openxmlformats.org/officeDocument/2006/relationships/slide"/>  <Relationship Id="rId71" Target="slides/slide70.xml" Type="http://schemas.openxmlformats.org/officeDocument/2006/relationships/slide"/>  <Relationship Id="rId72" Target="slides/slide71.xml" Type="http://schemas.openxmlformats.org/officeDocument/2006/relationships/slide"/>  <Relationship Id="rId73" Target="slides/slide72.xml" Type="http://schemas.openxmlformats.org/officeDocument/2006/relationships/slide"/>  <Relationship Id="rId74" Target="slides/slide73.xml" Type="http://schemas.openxmlformats.org/officeDocument/2006/relationships/slide"/>  <Relationship Id="rId75" Target="slides/slide74.xml" Type="http://schemas.openxmlformats.org/officeDocument/2006/relationships/slide"/>  <Relationship Id="rId76" Target="slides/slide75.xml" Type="http://schemas.openxmlformats.org/officeDocument/2006/relationships/slide"/>  <Relationship Id="rId77" Target="slides/slide76.xml" Type="http://schemas.openxmlformats.org/officeDocument/2006/relationships/slide"/>  <Relationship Id="rId78" Target="slides/slide77.xml" Type="http://schemas.openxmlformats.org/officeDocument/2006/relationships/slide"/>  <Relationship Id="rId79" Target="slides/slide78.xml" Type="http://schemas.openxmlformats.org/officeDocument/2006/relationships/slide"/>  <Relationship Id="rId80" Target="slides/slide79.xml" Type="http://schemas.openxmlformats.org/officeDocument/2006/relationships/slide"/>  <Relationship Id="rId81" Target="slides/slide80.xml" Type="http://schemas.openxmlformats.org/officeDocument/2006/relationships/slide"/>  <Relationship Id="rId82" Target="slides/slide81.xml" Type="http://schemas.openxmlformats.org/officeDocument/2006/relationships/slide"/>  <Relationship Id="rId83" Target="slides/slide82.xml" Type="http://schemas.openxmlformats.org/officeDocument/2006/relationships/slide"/>  <Relationship Id="rId84" Target="slides/slide83.xml" Type="http://schemas.openxmlformats.org/officeDocument/2006/relationships/slide"/>  <Relationship Id="rId85" Target="slides/slide84.xml" Type="http://schemas.openxmlformats.org/officeDocument/2006/relationships/slide"/>  <Relationship Id="rId86" Target="slides/slide85.xml" Type="http://schemas.openxmlformats.org/officeDocument/2006/relationships/slide"/>  <Relationship Id="rId87" Target="slides/slide86.xml" Type="http://schemas.openxmlformats.org/officeDocument/2006/relationships/slide"/>  <Relationship Id="rId88" Target="slides/slide87.xml" Type="http://schemas.openxmlformats.org/officeDocument/2006/relationships/slide"/>  <Relationship Id="rId89" Target="slides/slide88.xml" Type="http://schemas.openxmlformats.org/officeDocument/2006/relationships/slide"/>  <Relationship Id="rId90" Target="slides/slide89.xml" Type="http://schemas.openxmlformats.org/officeDocument/2006/relationships/slide"/>  <Relationship Id="rId91" Target="slides/slide90.xml" Type="http://schemas.openxmlformats.org/officeDocument/2006/relationships/slide"/>  <Relationship Id="rId92" Target="slides/slide91.xml" Type="http://schemas.openxmlformats.org/officeDocument/2006/relationships/slide"/>  <Relationship Id="rId93" Target="slides/slide92.xml" Type="http://schemas.openxmlformats.org/officeDocument/2006/relationships/slide"/>  <Relationship Id="rId94" Target="slides/slide93.xml" Type="http://schemas.openxmlformats.org/officeDocument/2006/relationships/slide"/>  <Relationship Id="rId95" Target="slides/slide94.xml" Type="http://schemas.openxmlformats.org/officeDocument/2006/relationships/slide"/>  <Relationship Id="rId96" Target="slides/slide95.xml" Type="http://schemas.openxmlformats.org/officeDocument/2006/relationships/slide"/>  <Relationship Id="rId97" Target="slides/slide96.xml" Type="http://schemas.openxmlformats.org/officeDocument/2006/relationships/slide"/>  <Relationship Id="rId98" Target="slides/slide97.xml" Type="http://schemas.openxmlformats.org/officeDocument/2006/relationships/slide"/>  <Relationship Id="rId99" Target="slides/slide98.xml" Type="http://schemas.openxmlformats.org/officeDocument/2006/relationships/slide"/>  <Relationship Id="rId100" Target="slides/slide99.xml" Type="http://schemas.openxmlformats.org/officeDocument/2006/relationships/slide"/>  <Relationship Id="rId101" Target="slides/slide100.xml" Type="http://schemas.openxmlformats.org/officeDocument/2006/relationships/slide"/>  <Relationship Id="rId102" Target="slides/slide101.xml" Type="http://schemas.openxmlformats.org/officeDocument/2006/relationships/slide"/>  <Relationship Id="rId103" Target="slides/slide102.xml" Type="http://schemas.openxmlformats.org/officeDocument/2006/relationships/slide"/>  <Relationship Id="rId104" Target="slides/slide103.xml" Type="http://schemas.openxmlformats.org/officeDocument/2006/relationships/slide"/>  <Relationship Id="rId105" Target="slides/slide104.xml" Type="http://schemas.openxmlformats.org/officeDocument/2006/relationships/slide"/>  <Relationship Id="rId106" Target="slides/slide105.xml" Type="http://schemas.openxmlformats.org/officeDocument/2006/relationships/slide"/>  <Relationship Id="rId107" Target="slides/slide106.xml" Type="http://schemas.openxmlformats.org/officeDocument/2006/relationships/slide"/>  <Relationship Id="rId108" Target="slides/slide107.xml" Type="http://schemas.openxmlformats.org/officeDocument/2006/relationships/slide"/>  <Relationship Id="rId109" Target="slides/slide108.xml" Type="http://schemas.openxmlformats.org/officeDocument/2006/relationships/slide"/>  <Relationship Id="rId110" Target="slides/slide109.xml" Type="http://schemas.openxmlformats.org/officeDocument/2006/relationships/slide"/>  <Relationship Id="rId111" Target="slides/slide110.xml" Type="http://schemas.openxmlformats.org/officeDocument/2006/relationships/slide"/>  <Relationship Id="rId112" Target="slides/slide111.xml" Type="http://schemas.openxmlformats.org/officeDocument/2006/relationships/slide"/>  <Relationship Id="rId113" Target="slides/slide112.xml" Type="http://schemas.openxmlformats.org/officeDocument/2006/relationships/slide"/>  <Relationship Id="rId114" Target="slides/slide113.xml" Type="http://schemas.openxmlformats.org/officeDocument/2006/relationships/slide"/>  <Relationship Id="rId115" Target="slides/slide114.xml" Type="http://schemas.openxmlformats.org/officeDocument/2006/relationships/slide"/>  <Relationship Id="rId116" Target="slides/slide115.xml" Type="http://schemas.openxmlformats.org/officeDocument/2006/relationships/slide"/>  <Relationship Id="rId117" Target="slides/slide116.xml" Type="http://schemas.openxmlformats.org/officeDocument/2006/relationships/slide"/>  <Relationship Id="rId118" Target="slides/slide117.xml" Type="http://schemas.openxmlformats.org/officeDocument/2006/relationships/slide"/>  <Relationship Id="rId119" Target="slides/slide118.xml" Type="http://schemas.openxmlformats.org/officeDocument/2006/relationships/slide"/>  <Relationship Id="rId120" Target="slides/slide119.xml" Type="http://schemas.openxmlformats.org/officeDocument/2006/relationships/slide"/>  <Relationship Id="rId121" Target="slides/slide120.xml" Type="http://schemas.openxmlformats.org/officeDocument/2006/relationships/slide"/>  <Relationship Id="rId122" Target="slides/slide121.xml" Type="http://schemas.openxmlformats.org/officeDocument/2006/relationships/slide"/>  <Relationship Id="rId123" Target="slides/slide122.xml" Type="http://schemas.openxmlformats.org/officeDocument/2006/relationships/slide"/>  <Relationship Id="rId124" Target="slides/slide123.xml" Type="http://schemas.openxmlformats.org/officeDocument/2006/relationships/slide"/>  <Relationship Id="rId125" Target="slides/slide124.xml" Type="http://schemas.openxmlformats.org/officeDocument/2006/relationships/slide"/>  <Relationship Id="rId126" Target="slides/slide125.xml" Type="http://schemas.openxmlformats.org/officeDocument/2006/relationships/slide"/>  <Relationship Id="rId127" Target="slides/slide126.xml" Type="http://schemas.openxmlformats.org/officeDocument/2006/relationships/slide"/>  <Relationship Id="rId128" Target="slides/slide127.xml" Type="http://schemas.openxmlformats.org/officeDocument/2006/relationships/slide"/>  <Relationship Id="rId129" Target="slides/slide128.xml" Type="http://schemas.openxmlformats.org/officeDocument/2006/relationships/slide"/>  <Relationship Id="rId130" Target="slides/slide129.xml" Type="http://schemas.openxmlformats.org/officeDocument/2006/relationships/slide"/>  <Relationship Id="rId131" Target="slides/slide130.xml" Type="http://schemas.openxmlformats.org/officeDocument/2006/relationships/slide"/>  <Relationship Id="rId132" Target="slides/slide131.xml" Type="http://schemas.openxmlformats.org/officeDocument/2006/relationships/slide"/>  <Relationship Id="rId133" Target="slides/slide132.xml" Type="http://schemas.openxmlformats.org/officeDocument/2006/relationships/slide"/>  <Relationship Id="rId134" Target="slides/slide133.xml" Type="http://schemas.openxmlformats.org/officeDocument/2006/relationships/slide"/>  <Relationship Id="rId135" Target="slides/slide134.xml" Type="http://schemas.openxmlformats.org/officeDocument/2006/relationships/slide"/>  <Relationship Id="rId136" Target="slides/slide135.xml" Type="http://schemas.openxmlformats.org/officeDocument/2006/relationships/slide"/>  <Relationship Id="rId137" Target="slides/slide136.xml" Type="http://schemas.openxmlformats.org/officeDocument/2006/relationships/slide"/>  <Relationship Id="rId138" Target="slides/slide137.xml" Type="http://schemas.openxmlformats.org/officeDocument/2006/relationships/slide"/>  <Relationship Id="rId139" Target="slides/slide138.xml" Type="http://schemas.openxmlformats.org/officeDocument/2006/relationships/slide"/>  <Relationship Id="rId140" Target="slides/slide139.xml" Type="http://schemas.openxmlformats.org/officeDocument/2006/relationships/slide"/>  <Relationship Id="rId141" Target="slides/slide140.xml" Type="http://schemas.openxmlformats.org/officeDocument/2006/relationships/slide"/>  <Relationship Id="rId142" Target="slides/slide141.xml" Type="http://schemas.openxmlformats.org/officeDocument/2006/relationships/slide"/>  <Relationship Id="rId143" Target="slides/slide142.xml" Type="http://schemas.openxmlformats.org/officeDocument/2006/relationships/slide"/>  <Relationship Id="rId144" Target="slides/slide143.xml" Type="http://schemas.openxmlformats.org/officeDocument/2006/relationships/slide"/>  <Relationship Id="rId145" Target="slides/slide144.xml" Type="http://schemas.openxmlformats.org/officeDocument/2006/relationships/slide"/>  <Relationship Id="rId146" Target="slides/slide145.xml" Type="http://schemas.openxmlformats.org/officeDocument/2006/relationships/slide"/>  <Relationship Id="rId147" Target="slides/slide146.xml" Type="http://schemas.openxmlformats.org/officeDocument/2006/relationships/slide"/>  <Relationship Id="rId148" Target="slides/slide147.xml" Type="http://schemas.openxmlformats.org/officeDocument/2006/relationships/slide"/>  <Relationship Id="rId149" Target="slides/slide148.xml" Type="http://schemas.openxmlformats.org/officeDocument/2006/relationships/slide"/>  <Relationship Id="rId150" Target="slides/slide149.xml" Type="http://schemas.openxmlformats.org/officeDocument/2006/relationships/slide"/>  <Relationship Id="rId151" Target="slides/slide150.xml" Type="http://schemas.openxmlformats.org/officeDocument/2006/relationships/slide"/>  <Relationship Id="rId152" Target="slides/slide151.xml" Type="http://schemas.openxmlformats.org/officeDocument/2006/relationships/slide"/>  <Relationship Id="rId153" Target="slides/slide152.xml" Type="http://schemas.openxmlformats.org/officeDocument/2006/relationships/slide"/>  <Relationship Id="rId154" Target="slides/slide153.xml" Type="http://schemas.openxmlformats.org/officeDocument/2006/relationships/slide"/>  <Relationship Id="rId155" Target="slides/slide154.xml" Type="http://schemas.openxmlformats.org/officeDocument/2006/relationships/slide"/>  <Relationship Id="rId156" Target="slides/slide155.xml" Type="http://schemas.openxmlformats.org/officeDocument/2006/relationships/slide"/>  <Relationship Id="rId157" Target="slides/slide156.xml" Type="http://schemas.openxmlformats.org/officeDocument/2006/relationships/slide"/>  <Relationship Id="rId158" Target="slides/slide157.xml" Type="http://schemas.openxmlformats.org/officeDocument/2006/relationships/slide"/>  <Relationship Id="rId159" Target="slides/slide158.xml" Type="http://schemas.openxmlformats.org/officeDocument/2006/relationships/slide"/>  <Relationship Id="rId160" Target="slides/slide159.xml" Type="http://schemas.openxmlformats.org/officeDocument/2006/relationships/slide"/>  <Relationship Id="rId161" Target="slides/slide160.xml" Type="http://schemas.openxmlformats.org/officeDocument/2006/relationships/slide"/>  <Relationship Id="rId162" Target="slides/slide161.xml" Type="http://schemas.openxmlformats.org/officeDocument/2006/relationships/slide"/>  <Relationship Id="rId163" Target="slides/slide162.xml" Type="http://schemas.openxmlformats.org/officeDocument/2006/relationships/slide"/>  <Relationship Id="rId164" Target="slides/slide163.xml" Type="http://schemas.openxmlformats.org/officeDocument/2006/relationships/slide"/>  <Relationship Id="rId165" Target="slides/slide164.xml" Type="http://schemas.openxmlformats.org/officeDocument/2006/relationships/slide"/>  <Relationship Id="rId166" Target="slides/slide165.xml" Type="http://schemas.openxmlformats.org/officeDocument/2006/relationships/slide"/>  <Relationship Id="rId167" Target="slides/slide166.xml" Type="http://schemas.openxmlformats.org/officeDocument/2006/relationships/slide"/>  <Relationship Id="rId168" Target="slides/slide167.xml" Type="http://schemas.openxmlformats.org/officeDocument/2006/relationships/slide"/>  <Relationship Id="rId169" Target="slides/slide168.xml" Type="http://schemas.openxmlformats.org/officeDocument/2006/relationships/slide"/>  <Relationship Id="rId170" Target="slides/slide169.xml" Type="http://schemas.openxmlformats.org/officeDocument/2006/relationships/slide"/>  <Relationship Id="rId171" Target="slides/slide170.xml" Type="http://schemas.openxmlformats.org/officeDocument/2006/relationships/slide"/>  <Relationship Id="rId172" Target="slides/slide171.xml" Type="http://schemas.openxmlformats.org/officeDocument/2006/relationships/slide"/>  <Relationship Id="rId173" Target="slides/slide172.xml" Type="http://schemas.openxmlformats.org/officeDocument/2006/relationships/slide"/>  <Relationship Id="rId174" Target="slides/slide173.xml" Type="http://schemas.openxmlformats.org/officeDocument/2006/relationships/slide"/>  <Relationship Id="rId175" Target="slides/slide174.xml" Type="http://schemas.openxmlformats.org/officeDocument/2006/relationships/slide"/>  <Relationship Id="rId176" Target="slides/slide175.xml" Type="http://schemas.openxmlformats.org/officeDocument/2006/relationships/slide"/>  <Relationship Id="rId177" Target="slides/slide176.xml" Type="http://schemas.openxmlformats.org/officeDocument/2006/relationships/slide"/>  <Relationship Id="rId178" Target="slides/slide177.xml" Type="http://schemas.openxmlformats.org/officeDocument/2006/relationships/slide"/>  <Relationship Id="rId179" Target="slides/slide178.xml" Type="http://schemas.openxmlformats.org/officeDocument/2006/relationships/slide"/>  <Relationship Id="rId180" Target="slides/slide179.xml" Type="http://schemas.openxmlformats.org/officeDocument/2006/relationships/slide"/>  <Relationship Id="rId181" Target="slides/slide180.xml" Type="http://schemas.openxmlformats.org/officeDocument/2006/relationships/slide"/>  <Relationship Id="rId182" Target="slides/slide181.xml" Type="http://schemas.openxmlformats.org/officeDocument/2006/relationships/slide"/>  <Relationship Id="rId183" Target="slides/slide182.xml" Type="http://schemas.openxmlformats.org/officeDocument/2006/relationships/slide"/>  <Relationship Id="rId184" Target="slides/slide183.xml" Type="http://schemas.openxmlformats.org/officeDocument/2006/relationships/slide"/>  <Relationship Id="rId185" Target="slides/slide184.xml" Type="http://schemas.openxmlformats.org/officeDocument/2006/relationships/slide"/>  <Relationship Id="rId186" Target="slides/slide185.xml" Type="http://schemas.openxmlformats.org/officeDocument/2006/relationships/slide"/>  <Relationship Id="rId187" Target="slides/slide186.xml" Type="http://schemas.openxmlformats.org/officeDocument/2006/relationships/slide"/>  <Relationship Id="rId188" Target="slides/slide187.xml" Type="http://schemas.openxmlformats.org/officeDocument/2006/relationships/slide"/>  <Relationship Id="rId189" Target="slides/slide188.xml" Type="http://schemas.openxmlformats.org/officeDocument/2006/relationships/slide"/>  <Relationship Id="rId190" Target="slides/slide189.xml" Type="http://schemas.openxmlformats.org/officeDocument/2006/relationships/slide"/>  <Relationship Id="rId191" Target="slides/slide190.xml" Type="http://schemas.openxmlformats.org/officeDocument/2006/relationships/slide"/>  <Relationship Id="rId192" Target="slides/slide191.xml" Type="http://schemas.openxmlformats.org/officeDocument/2006/relationships/slide"/>  <Relationship Id="rId193" Target="slides/slide192.xml" Type="http://schemas.openxmlformats.org/officeDocument/2006/relationships/slide"/>  <Relationship Id="rId194" Target="slides/slide193.xml" Type="http://schemas.openxmlformats.org/officeDocument/2006/relationships/slide"/>  <Relationship Id="rId195" Target="slides/slide194.xml" Type="http://schemas.openxmlformats.org/officeDocument/2006/relationships/slide"/>  <Relationship Id="rId196" Target="slides/slide195.xml" Type="http://schemas.openxmlformats.org/officeDocument/2006/relationships/slide"/>  <Relationship Id="rId197" Target="slides/slide196.xml" Type="http://schemas.openxmlformats.org/officeDocument/2006/relationships/slide"/>  <Relationship Id="rId198" Target="slides/slide197.xml" Type="http://schemas.openxmlformats.org/officeDocument/2006/relationships/slide"/>  <Relationship Id="rId199" Target="slides/slide198.xml" Type="http://schemas.openxmlformats.org/officeDocument/2006/relationships/slide"/>  <Relationship Id="rId200" Target="slides/slide199.xml" Type="http://schemas.openxmlformats.org/officeDocument/2006/relationships/slide"/>  <Relationship Id="rId201" Target="slides/slide200.xml" Type="http://schemas.openxmlformats.org/officeDocument/2006/relationships/slide"/>  <Relationship Id="rId202" Target="slides/slide201.xml" Type="http://schemas.openxmlformats.org/officeDocument/2006/relationships/slide"/>  <Relationship Id="rId203" Target="slides/slide202.xml" Type="http://schemas.openxmlformats.org/officeDocument/2006/relationships/slide"/>  <Relationship Id="rId204" Target="slides/slide203.xml" Type="http://schemas.openxmlformats.org/officeDocument/2006/relationships/slide"/>  <Relationship Id="rId205" Target="slides/slide204.xml" Type="http://schemas.openxmlformats.org/officeDocument/2006/relationships/slide"/>  <Relationship Id="rId206" Target="slides/slide205.xml" Type="http://schemas.openxmlformats.org/officeDocument/2006/relationships/slide"/>  <Relationship Id="rId207" Target="slides/slide206.xml" Type="http://schemas.openxmlformats.org/officeDocument/2006/relationships/slide"/>  <Relationship Id="rId208" Target="slides/slide207.xml" Type="http://schemas.openxmlformats.org/officeDocument/2006/relationships/slide"/>  <Relationship Id="rId209" Target="slides/slide208.xml" Type="http://schemas.openxmlformats.org/officeDocument/2006/relationships/slide"/>  <Relationship Id="rId210" Target="slides/slide209.xml" Type="http://schemas.openxmlformats.org/officeDocument/2006/relationships/slide"/>  <Relationship Id="rId211" Target="slides/slide210.xml" Type="http://schemas.openxmlformats.org/officeDocument/2006/relationships/slide"/>  <Relationship Id="rId212" Target="slides/slide211.xml" Type="http://schemas.openxmlformats.org/officeDocument/2006/relationships/slide"/>  <Relationship Id="rId213" Target="slides/slide212.xml" Type="http://schemas.openxmlformats.org/officeDocument/2006/relationships/slide"/>  <Relationship Id="rId214" Target="slides/slide213.xml" Type="http://schemas.openxmlformats.org/officeDocument/2006/relationships/slide"/>  <Relationship Id="rId215" Target="slides/slide214.xml" Type="http://schemas.openxmlformats.org/officeDocument/2006/relationships/slide"/>  <Relationship Id="rId216" Target="slides/slide215.xml" Type="http://schemas.openxmlformats.org/officeDocument/2006/relationships/slide"/>  <Relationship Id="rId217" Target="slides/slide216.xml" Type="http://schemas.openxmlformats.org/officeDocument/2006/relationships/slide"/>  <Relationship Id="rId218" Target="slides/slide217.xml" Type="http://schemas.openxmlformats.org/officeDocument/2006/relationships/slide"/>  <Relationship Id="rId219" Target="slides/slide218.xml" Type="http://schemas.openxmlformats.org/officeDocument/2006/relationships/slide"/>  <Relationship Id="rId220" Target="slides/slide219.xml" Type="http://schemas.openxmlformats.org/officeDocument/2006/relationships/slide"/>  <Relationship Id="rId221" Target="slides/slide220.xml" Type="http://schemas.openxmlformats.org/officeDocument/2006/relationships/slide"/>  <Relationship Id="rId222" Target="slides/slide221.xml" Type="http://schemas.openxmlformats.org/officeDocument/2006/relationships/slide"/>  <Relationship Id="rId223" Target="slides/slide222.xml" Type="http://schemas.openxmlformats.org/officeDocument/2006/relationships/slide"/>  <Relationship Id="rId224" Target="slides/slide223.xml" Type="http://schemas.openxmlformats.org/officeDocument/2006/relationships/slide"/>  <Relationship Id="rId225" Target="slides/slide224.xml" Type="http://schemas.openxmlformats.org/officeDocument/2006/relationships/slide"/>  <Relationship Id="rId226" Target="slides/slide225.xml" Type="http://schemas.openxmlformats.org/officeDocument/2006/relationships/slide"/>  <Relationship Id="rId227" Target="slides/slide226.xml" Type="http://schemas.openxmlformats.org/officeDocument/2006/relationships/slide"/>  <Relationship Id="rId228" Target="slides/slide227.xml" Type="http://schemas.openxmlformats.org/officeDocument/2006/relationships/slide"/>  <Relationship Id="rId229" Target="slides/slide228.xml" Type="http://schemas.openxmlformats.org/officeDocument/2006/relationships/slide"/>  <Relationship Id="rId230" Target="slides/slide229.xml" Type="http://schemas.openxmlformats.org/officeDocument/2006/relationships/slide"/>  <Relationship Id="rId231" Target="slides/slide230.xml" Type="http://schemas.openxmlformats.org/officeDocument/2006/relationships/slide"/>  <Relationship Id="rId232" Target="slides/slide231.xml" Type="http://schemas.openxmlformats.org/officeDocument/2006/relationships/slide"/>  <Relationship Id="rId233" Target="slides/slide232.xml" Type="http://schemas.openxmlformats.org/officeDocument/2006/relationships/slide"/>  <Relationship Id="rId234" Target="slides/slide233.xml" Type="http://schemas.openxmlformats.org/officeDocument/2006/relationships/slide"/>  <Relationship Id="rId235" Target="slides/slide234.xml" Type="http://schemas.openxmlformats.org/officeDocument/2006/relationships/slide"/>  <Relationship Id="rId236" Target="slides/slide235.xml" Type="http://schemas.openxmlformats.org/officeDocument/2006/relationships/slide"/>  <Relationship Id="rId237" Target="slides/slide236.xml" Type="http://schemas.openxmlformats.org/officeDocument/2006/relationships/slide"/>  <Relationship Id="rId238" Target="slides/slide237.xml" Type="http://schemas.openxmlformats.org/officeDocument/2006/relationships/slide"/>  <Relationship Id="rId239" Target="slides/slide238.xml" Type="http://schemas.openxmlformats.org/officeDocument/2006/relationships/slide"/>  <Relationship Id="rId240" Target="slides/slide239.xml" Type="http://schemas.openxmlformats.org/officeDocument/2006/relationships/slide"/>  <Relationship Id="rId241" Target="slides/slide240.xml" Type="http://schemas.openxmlformats.org/officeDocument/2006/relationships/slide"/>  <Relationship Id="rId242" Target="slides/slide241.xml" Type="http://schemas.openxmlformats.org/officeDocument/2006/relationships/slide"/>  <Relationship Id="rId243" Target="slides/slide242.xml" Type="http://schemas.openxmlformats.org/officeDocument/2006/relationships/slide"/>  <Relationship Id="rId244" Target="slides/slide243.xml" Type="http://schemas.openxmlformats.org/officeDocument/2006/relationships/slide"/>  <Relationship Id="rId245" Target="slides/slide244.xml" Type="http://schemas.openxmlformats.org/officeDocument/2006/relationships/slide"/>  <Relationship Id="rId246" Target="slides/slide245.xml" Type="http://schemas.openxmlformats.org/officeDocument/2006/relationships/slide"/>  <Relationship Id="rId247" Target="slides/slide246.xml" Type="http://schemas.openxmlformats.org/officeDocument/2006/relationships/slide"/>  <Relationship Id="rId248" Target="slides/slide247.xml" Type="http://schemas.openxmlformats.org/officeDocument/2006/relationships/slide"/>  <Relationship Id="rId249" Target="slides/slide248.xml" Type="http://schemas.openxmlformats.org/officeDocument/2006/relationships/slide"/>  <Relationship Id="rId250" Target="slides/slide249.xml" Type="http://schemas.openxmlformats.org/officeDocument/2006/relationships/slide"/>  <Relationship Id="rId251" Target="slides/slide250.xml" Type="http://schemas.openxmlformats.org/officeDocument/2006/relationships/slide"/>  <Relationship Id="rId252" Target="slides/slide251.xml" Type="http://schemas.openxmlformats.org/officeDocument/2006/relationships/slide"/>  <Relationship Id="rId253" Target="slides/slide252.xml" Type="http://schemas.openxmlformats.org/officeDocument/2006/relationships/slide"/>  <Relationship Id="rId254" Target="slides/slide253.xml" Type="http://schemas.openxmlformats.org/officeDocument/2006/relationships/slide"/>  <Relationship Id="rId255" Target="slides/slide254.xml" Type="http://schemas.openxmlformats.org/officeDocument/2006/relationships/slide"/>  <Relationship Id="rId256" Target="slides/slide255.xml" Type="http://schemas.openxmlformats.org/officeDocument/2006/relationships/slide"/>  <Relationship Id="rId257" Target="slides/slide256.xml" Type="http://schemas.openxmlformats.org/officeDocument/2006/relationships/slide"/>  <Relationship Id="rId258" Target="slides/slide257.xml" Type="http://schemas.openxmlformats.org/officeDocument/2006/relationships/slide"/>  <Relationship Id="rId259" Target="slides/slide258.xml" Type="http://schemas.openxmlformats.org/officeDocument/2006/relationships/slide"/>  <Relationship Id="rId260" Target="slides/slide259.xml" Type="http://schemas.openxmlformats.org/officeDocument/2006/relationships/slide"/>  <Relationship Id="rId261" Target="slides/slide260.xml" Type="http://schemas.openxmlformats.org/officeDocument/2006/relationships/slide"/>  <Relationship Id="rId262" Target="slides/slide261.xml" Type="http://schemas.openxmlformats.org/officeDocument/2006/relationships/slide"/>  <Relationship Id="rId263" Target="slides/slide262.xml" Type="http://schemas.openxmlformats.org/officeDocument/2006/relationships/slide"/>  <Relationship Id="rId264" Target="slides/slide263.xml" Type="http://schemas.openxmlformats.org/officeDocument/2006/relationships/slide"/>  <Relationship Id="rId265" Target="slides/slide264.xml" Type="http://schemas.openxmlformats.org/officeDocument/2006/relationships/slide"/>  <Relationship Id="rId266" Target="slides/slide265.xml" Type="http://schemas.openxmlformats.org/officeDocument/2006/relationships/slide"/>  <Relationship Id="rId267" Target="slides/slide266.xml" Type="http://schemas.openxmlformats.org/officeDocument/2006/relationships/slide"/>  <Relationship Id="rId268" Target="slides/slide267.xml" Type="http://schemas.openxmlformats.org/officeDocument/2006/relationships/slide"/>  <Relationship Id="rId269" Target="slides/slide268.xml" Type="http://schemas.openxmlformats.org/officeDocument/2006/relationships/slide"/>  <Relationship Id="rId270" Target="slides/slide269.xml" Type="http://schemas.openxmlformats.org/officeDocument/2006/relationships/slide"/>  <Relationship Id="rId271" Target="slides/slide270.xml" Type="http://schemas.openxmlformats.org/officeDocument/2006/relationships/slide"/>  <Relationship Id="rId272" Target="slides/slide271.xml" Type="http://schemas.openxmlformats.org/officeDocument/2006/relationships/slide"/>  <Relationship Id="rId273" Target="slides/slide272.xml" Type="http://schemas.openxmlformats.org/officeDocument/2006/relationships/slide"/>  <Relationship Id="rId274" Target="slides/slide273.xml" Type="http://schemas.openxmlformats.org/officeDocument/2006/relationships/slide"/>  <Relationship Id="rId275" Target="slides/slide274.xml" Type="http://schemas.openxmlformats.org/officeDocument/2006/relationships/slide"/>  <Relationship Id="rId276" Target="slides/slide275.xml" Type="http://schemas.openxmlformats.org/officeDocument/2006/relationships/slide"/>  <Relationship Id="rId277" Target="slides/slide276.xml" Type="http://schemas.openxmlformats.org/officeDocument/2006/relationships/slide"/>  <Relationship Id="rId278" Target="slides/slide277.xml" Type="http://schemas.openxmlformats.org/officeDocument/2006/relationships/slide"/>  <Relationship Id="rId279" Target="slides/slide278.xml" Type="http://schemas.openxmlformats.org/officeDocument/2006/relationships/slide"/>  <Relationship Id="rId280" Target="slides/slide279.xml" Type="http://schemas.openxmlformats.org/officeDocument/2006/relationships/slide"/>  <Relationship Id="rId281" Target="slides/slide280.xml" Type="http://schemas.openxmlformats.org/officeDocument/2006/relationships/slide"/>  <Relationship Id="rId282" Target="slides/slide281.xml" Type="http://schemas.openxmlformats.org/officeDocument/2006/relationships/slide"/>  <Relationship Id="rId283" Target="slides/slide282.xml" Type="http://schemas.openxmlformats.org/officeDocument/2006/relationships/slide"/>  <Relationship Id="rId284" Target="slides/slide283.xml" Type="http://schemas.openxmlformats.org/officeDocument/2006/relationships/slide"/>  <Relationship Id="rId285" Target="slides/slide284.xml" Type="http://schemas.openxmlformats.org/officeDocument/2006/relationships/slide"/>  <Relationship Id="rId286" Target="slides/slide285.xml" Type="http://schemas.openxmlformats.org/officeDocument/2006/relationships/slide"/>  <Relationship Id="rId287" Target="slides/slide286.xml" Type="http://schemas.openxmlformats.org/officeDocument/2006/relationships/slide"/>  <Relationship Id="rId288" Target="slides/slide287.xml" Type="http://schemas.openxmlformats.org/officeDocument/2006/relationships/slide"/>  <Relationship Id="rId289" Target="slides/slide288.xml" Type="http://schemas.openxmlformats.org/officeDocument/2006/relationships/slide"/>  <Relationship Id="rId290" Target="slides/slide289.xml" Type="http://schemas.openxmlformats.org/officeDocument/2006/relationships/slide"/>  <Relationship Id="rId291" Target="slides/slide290.xml" Type="http://schemas.openxmlformats.org/officeDocument/2006/relationships/slide"/>  <Relationship Id="rId292" Target="slides/slide291.xml" Type="http://schemas.openxmlformats.org/officeDocument/2006/relationships/slide"/>  <Relationship Id="rId293" Target="slides/slide292.xml" Type="http://schemas.openxmlformats.org/officeDocument/2006/relationships/slide"/>  <Relationship Id="rId294" Target="slides/slide293.xml" Type="http://schemas.openxmlformats.org/officeDocument/2006/relationships/slide"/>  <Relationship Id="rId295" Target="slides/slide294.xml" Type="http://schemas.openxmlformats.org/officeDocument/2006/relationships/slide"/>  <Relationship Id="rId296" Target="slides/slide295.xml" Type="http://schemas.openxmlformats.org/officeDocument/2006/relationships/slide"/>  <Relationship Id="rId297" Target="slides/slide296.xml" Type="http://schemas.openxmlformats.org/officeDocument/2006/relationships/slide"/>  <Relationship Id="rId298" Target="slides/slide297.xml" Type="http://schemas.openxmlformats.org/officeDocument/2006/relationships/slide"/>  <Relationship Id="rId299" Target="slides/slide298.xml" Type="http://schemas.openxmlformats.org/officeDocument/2006/relationships/slide"/>  <Relationship Id="rId300" Target="slides/slide299.xml" Type="http://schemas.openxmlformats.org/officeDocument/2006/relationships/slide"/>  <Relationship Id="rId301" Target="slides/slide300.xml" Type="http://schemas.openxmlformats.org/officeDocument/2006/relationships/slide"/>  <Relationship Id="rId302" Target="slides/slide301.xml" Type="http://schemas.openxmlformats.org/officeDocument/2006/relationships/slide"/>  <Relationship Id="rId303" Target="slides/slide302.xml" Type="http://schemas.openxmlformats.org/officeDocument/2006/relationships/slide"/>  <Relationship Id="rId304" Target="slides/slide303.xml" Type="http://schemas.openxmlformats.org/officeDocument/2006/relationships/slide"/>  <Relationship Id="rId305" Target="slides/slide304.xml" Type="http://schemas.openxmlformats.org/officeDocument/2006/relationships/slide"/>  <Relationship Id="rId306" Target="slides/slide305.xml" Type="http://schemas.openxmlformats.org/officeDocument/2006/relationships/slide"/>  <Relationship Id="rId307" Target="slides/slide306.xml" Type="http://schemas.openxmlformats.org/officeDocument/2006/relationships/slide"/>  <Relationship Id="rId308" Target="slides/slide307.xml" Type="http://schemas.openxmlformats.org/officeDocument/2006/relationships/slide"/>  <Relationship Id="rId309" Target="slides/slide308.xml" Type="http://schemas.openxmlformats.org/officeDocument/2006/relationships/slide"/>  <Relationship Id="rId310" Target="slides/slide309.xml" Type="http://schemas.openxmlformats.org/officeDocument/2006/relationships/slide"/>  <Relationship Id="rId311" Target="slides/slide310.xml" Type="http://schemas.openxmlformats.org/officeDocument/2006/relationships/slide"/>  <Relationship Id="rId312" Target="slides/slide311.xml" Type="http://schemas.openxmlformats.org/officeDocument/2006/relationships/slide"/>  <Relationship Id="rId313" Target="slides/slide312.xml" Type="http://schemas.openxmlformats.org/officeDocument/2006/relationships/slide"/>  <Relationship Id="rId314" Target="slides/slide313.xml" Type="http://schemas.openxmlformats.org/officeDocument/2006/relationships/slide"/>  <Relationship Id="rId315" Target="slides/slide314.xml" Type="http://schemas.openxmlformats.org/officeDocument/2006/relationships/slide"/>  <Relationship Id="rId316" Target="slides/slide315.xml" Type="http://schemas.openxmlformats.org/officeDocument/2006/relationships/slide"/>  <Relationship Id="rId317" Target="slides/slide316.xml" Type="http://schemas.openxmlformats.org/officeDocument/2006/relationships/slide"/>  <Relationship Id="rId318" Target="slides/slide317.xml" Type="http://schemas.openxmlformats.org/officeDocument/2006/relationships/slide"/>  <Relationship Id="rId319" Target="slides/slide318.xml" Type="http://schemas.openxmlformats.org/officeDocument/2006/relationships/slide"/>  <Relationship Id="rId320" Target="slides/slide319.xml" Type="http://schemas.openxmlformats.org/officeDocument/2006/relationships/slide"/>  <Relationship Id="rId321" Target="slides/slide320.xml" Type="http://schemas.openxmlformats.org/officeDocument/2006/relationships/slide"/>  <Relationship Id="rId322" Target="slides/slide321.xml" Type="http://schemas.openxmlformats.org/officeDocument/2006/relationships/slide"/>  <Relationship Id="rId323" Target="slides/slide322.xml" Type="http://schemas.openxmlformats.org/officeDocument/2006/relationships/slide"/>  <Relationship Id="rId324" Target="slides/slide323.xml" Type="http://schemas.openxmlformats.org/officeDocument/2006/relationships/slide"/>  <Relationship Id="rId325" Target="slides/slide324.xml" Type="http://schemas.openxmlformats.org/officeDocument/2006/relationships/slide"/>  <Relationship Id="rId326" Target="slides/slide325.xml" Type="http://schemas.openxmlformats.org/officeDocument/2006/relationships/slide"/>  <Relationship Id="rId327" Target="slides/slide326.xml" Type="http://schemas.openxmlformats.org/officeDocument/2006/relationships/slide"/>  <Relationship Id="rId328" Target="slides/slide327.xml" Type="http://schemas.openxmlformats.org/officeDocument/2006/relationships/slide"/>  <Relationship Id="rId329" Target="slides/slide328.xml" Type="http://schemas.openxmlformats.org/officeDocument/2006/relationships/slide"/>  <Relationship Id="rId330" Target="slides/slide329.xml" Type="http://schemas.openxmlformats.org/officeDocument/2006/relationships/slide"/>  <Relationship Id="rId331" Target="slides/slide330.xml" Type="http://schemas.openxmlformats.org/officeDocument/2006/relationships/slide"/>  <Relationship Id="rId332" Target="slides/slide331.xml" Type="http://schemas.openxmlformats.org/officeDocument/2006/relationships/slide"/>  <Relationship Id="rId333" Target="slides/slide332.xml" Type="http://schemas.openxmlformats.org/officeDocument/2006/relationships/slide"/>  <Relationship Id="rId334" Target="slides/slide333.xml" Type="http://schemas.openxmlformats.org/officeDocument/2006/relationships/slide"/>  <Relationship Id="rId335" Target="slides/slide334.xml" Type="http://schemas.openxmlformats.org/officeDocument/2006/relationships/slide"/>  <Relationship Id="rId336" Target="slides/slide335.xml" Type="http://schemas.openxmlformats.org/officeDocument/2006/relationships/slide"/>  <Relationship Id="rId337" Target="slides/slide336.xml" Type="http://schemas.openxmlformats.org/officeDocument/2006/relationships/slide"/>  <Relationship Id="rId338" Target="slides/slide337.xml" Type="http://schemas.openxmlformats.org/officeDocument/2006/relationships/slide"/>  <Relationship Id="rId339" Target="slides/slide338.xml" Type="http://schemas.openxmlformats.org/officeDocument/2006/relationships/slide"/>  <Relationship Id="rId340" Target="slides/slide339.xml" Type="http://schemas.openxmlformats.org/officeDocument/2006/relationships/slide"/>  <Relationship Id="rId341" Target="slides/slide340.xml" Type="http://schemas.openxmlformats.org/officeDocument/2006/relationships/slide"/>  <Relationship Id="rId342" Target="slides/slide341.xml" Type="http://schemas.openxmlformats.org/officeDocument/2006/relationships/slide"/>  <Relationship Id="rId343" Target="slides/slide342.xml" Type="http://schemas.openxmlformats.org/officeDocument/2006/relationships/slide"/>  <Relationship Id="rId344" Target="slides/slide343.xml" Type="http://schemas.openxmlformats.org/officeDocument/2006/relationships/slide"/>  <Relationship Id="rId345" Target="slides/slide344.xml" Type="http://schemas.openxmlformats.org/officeDocument/2006/relationships/slide"/>  <Relationship Id="rId346" Target="slides/slide345.xml" Type="http://schemas.openxmlformats.org/officeDocument/2006/relationships/slide"/>  <Relationship Id="rId347" Target="slides/slide346.xml" Type="http://schemas.openxmlformats.org/officeDocument/2006/relationships/slide"/>  <Relationship Id="rId348" Target="slides/slide347.xml" Type="http://schemas.openxmlformats.org/officeDocument/2006/relationships/slide"/>  <Relationship Id="rId349" Target="slides/slide348.xml" Type="http://schemas.openxmlformats.org/officeDocument/2006/relationships/slide"/>  <Relationship Id="rId350" Target="slides/slide349.xml" Type="http://schemas.openxmlformats.org/officeDocument/2006/relationships/slide"/>  <Relationship Id="rId351" Target="slides/slide350.xml" Type="http://schemas.openxmlformats.org/officeDocument/2006/relationships/slide"/>  <Relationship Id="rId352" Target="slides/slide351.xml" Type="http://schemas.openxmlformats.org/officeDocument/2006/relationships/slide"/>  <Relationship Id="rId353" Target="slides/slide352.xml" Type="http://schemas.openxmlformats.org/officeDocument/2006/relationships/slide"/>  <Relationship Id="rId354" Target="slides/slide353.xml" Type="http://schemas.openxmlformats.org/officeDocument/2006/relationships/slide"/>  <Relationship Id="rId355" Target="slides/slide354.xml" Type="http://schemas.openxmlformats.org/officeDocument/2006/relationships/slide"/>  <Relationship Id="rId356" Target="slides/slide355.xml" Type="http://schemas.openxmlformats.org/officeDocument/2006/relationships/slide"/>  <Relationship Id="rId357" Target="slides/slide356.xml" Type="http://schemas.openxmlformats.org/officeDocument/2006/relationships/slide"/>  <Relationship Id="rId358" Target="slides/slide357.xml" Type="http://schemas.openxmlformats.org/officeDocument/2006/relationships/slide"/>  <Relationship Id="rId359" Target="slides/slide358.xml" Type="http://schemas.openxmlformats.org/officeDocument/2006/relationships/slide"/>  <Relationship Id="rId360" Target="slides/slide359.xml" Type="http://schemas.openxmlformats.org/officeDocument/2006/relationships/slide"/>  <Relationship Id="rId361" Target="slides/slide360.xml" Type="http://schemas.openxmlformats.org/officeDocument/2006/relationships/slide"/>  <Relationship Id="rId362" Target="slides/slide361.xml" Type="http://schemas.openxmlformats.org/officeDocument/2006/relationships/slide"/>  <Relationship Id="rId363" Target="slides/slide362.xml" Type="http://schemas.openxmlformats.org/officeDocument/2006/relationships/slide"/>  <Relationship Id="rId364" Target="slides/slide363.xml" Type="http://schemas.openxmlformats.org/officeDocument/2006/relationships/slide"/>  <Relationship Id="rId365" Target="slides/slide364.xml" Type="http://schemas.openxmlformats.org/officeDocument/2006/relationships/slide"/>  <Relationship Id="rId366" Target="slides/slide365.xml" Type="http://schemas.openxmlformats.org/officeDocument/2006/relationships/slide"/>  <Relationship Id="rId367" Target="slides/slide366.xml" Type="http://schemas.openxmlformats.org/officeDocument/2006/relationships/slide"/>  <Relationship Id="rId368" Target="slides/slide367.xml" Type="http://schemas.openxmlformats.org/officeDocument/2006/relationships/slide"/>  <Relationship Id="rId369" Target="slides/slide368.xml" Type="http://schemas.openxmlformats.org/officeDocument/2006/relationships/slide"/>  <Relationship Id="rId370" Target="slides/slide369.xml" Type="http://schemas.openxmlformats.org/officeDocument/2006/relationships/slide"/>  <Relationship Id="rId371" Target="slides/slide370.xml" Type="http://schemas.openxmlformats.org/officeDocument/2006/relationships/slide"/>  <Relationship Id="rId372" Target="slides/slide371.xml" Type="http://schemas.openxmlformats.org/officeDocument/2006/relationships/slide"/>  <Relationship Id="rId373" Target="slides/slide372.xml" Type="http://schemas.openxmlformats.org/officeDocument/2006/relationships/slide"/>  <Relationship Id="rId374" Target="slides/slide373.xml" Type="http://schemas.openxmlformats.org/officeDocument/2006/relationships/slide"/>  <Relationship Id="rId375" Target="slides/slide374.xml" Type="http://schemas.openxmlformats.org/officeDocument/2006/relationships/slide"/>  <Relationship Id="rId376" Target="slides/slide375.xml" Type="http://schemas.openxmlformats.org/officeDocument/2006/relationships/slide"/>  <Relationship Id="rId377" Target="slides/slide376.xml" Type="http://schemas.openxmlformats.org/officeDocument/2006/relationships/slide"/>  <Relationship Id="rId378" Target="slides/slide377.xml" Type="http://schemas.openxmlformats.org/officeDocument/2006/relationships/slide"/>  <Relationship Id="rId379" Target="slides/slide378.xml" Type="http://schemas.openxmlformats.org/officeDocument/2006/relationships/slide"/>  <Relationship Id="rId380" Target="slides/slide379.xml" Type="http://schemas.openxmlformats.org/officeDocument/2006/relationships/slide"/>  <Relationship Id="rId381" Target="slides/slide380.xml" Type="http://schemas.openxmlformats.org/officeDocument/2006/relationships/slide"/>  <Relationship Id="rId382" Target="slides/slide381.xml" Type="http://schemas.openxmlformats.org/officeDocument/2006/relationships/slide"/>  <Relationship Id="rId383" Target="slides/slide382.xml" Type="http://schemas.openxmlformats.org/officeDocument/2006/relationships/slide"/>  <Relationship Id="rId384" Target="slides/slide383.xml" Type="http://schemas.openxmlformats.org/officeDocument/2006/relationships/slide"/>  <Relationship Id="rId385" Target="slides/slide384.xml" Type="http://schemas.openxmlformats.org/officeDocument/2006/relationships/slide"/>  <Relationship Id="rId386" Target="slides/slide385.xml" Type="http://schemas.openxmlformats.org/officeDocument/2006/relationships/slide"/>  <Relationship Id="rId387" Target="slides/slide386.xml" Type="http://schemas.openxmlformats.org/officeDocument/2006/relationships/slide"/>  <Relationship Id="rId388" Target="slides/slide387.xml" Type="http://schemas.openxmlformats.org/officeDocument/2006/relationships/slide"/>  <Relationship Id="rId389" Target="slides/slide388.xml" Type="http://schemas.openxmlformats.org/officeDocument/2006/relationships/slide"/>  <Relationship Id="rId390" Target="slides/slide389.xml" Type="http://schemas.openxmlformats.org/officeDocument/2006/relationships/slide"/>  <Relationship Id="rId391" Target="slides/slide390.xml" Type="http://schemas.openxmlformats.org/officeDocument/2006/relationships/slide"/>  <Relationship Id="rId392" Target="slides/slide391.xml" Type="http://schemas.openxmlformats.org/officeDocument/2006/relationships/slide"/>  <Relationship Id="rId393" Target="slides/slide392.xml" Type="http://schemas.openxmlformats.org/officeDocument/2006/relationships/slide"/>  <Relationship Id="rId394" Target="slides/slide393.xml" Type="http://schemas.openxmlformats.org/officeDocument/2006/relationships/slide"/>  <Relationship Id="rId395" Target="slides/slide394.xml" Type="http://schemas.openxmlformats.org/officeDocument/2006/relationships/slide"/>  <Relationship Id="rId396" Target="slides/slide395.xml" Type="http://schemas.openxmlformats.org/officeDocument/2006/relationships/slide"/>  <Relationship Id="rId397" Target="slides/slide396.xml" Type="http://schemas.openxmlformats.org/officeDocument/2006/relationships/slide"/>  <Relationship Id="rId398" Target="slides/slide397.xml" Type="http://schemas.openxmlformats.org/officeDocument/2006/relationships/slide"/>  <Relationship Id="rId399" Target="slides/slide398.xml" Type="http://schemas.openxmlformats.org/officeDocument/2006/relationships/slide"/>  <Relationship Id="rId400" Target="slides/slide399.xml" Type="http://schemas.openxmlformats.org/officeDocument/2006/relationships/slide"/>  <Relationship Id="rId401" Target="slides/slide400.xml" Type="http://schemas.openxmlformats.org/officeDocument/2006/relationships/slide"/>  <Relationship Id="rId402" Target="slides/slide401.xml" Type="http://schemas.openxmlformats.org/officeDocument/2006/relationships/slide"/>  <Relationship Id="rId403" Target="slides/slide402.xml" Type="http://schemas.openxmlformats.org/officeDocument/2006/relationships/slide"/>  <Relationship Id="rId404" Target="slides/slide403.xml" Type="http://schemas.openxmlformats.org/officeDocument/2006/relationships/slide"/>  <Relationship Id="rId405" Target="slides/slide404.xml" Type="http://schemas.openxmlformats.org/officeDocument/2006/relationships/slide"/>  <Relationship Id="rId406" Target="slides/slide405.xml" Type="http://schemas.openxmlformats.org/officeDocument/2006/relationships/slide"/>  <Relationship Id="rId407" Target="slides/slide406.xml" Type="http://schemas.openxmlformats.org/officeDocument/2006/relationships/slide"/>  <Relationship Id="rId408" Target="slides/slide407.xml" Type="http://schemas.openxmlformats.org/officeDocument/2006/relationships/slide"/>  <Relationship Id="rId409" Target="slides/slide408.xml" Type="http://schemas.openxmlformats.org/officeDocument/2006/relationships/slide"/>  <Relationship Id="rId410" Target="slides/slide409.xml" Type="http://schemas.openxmlformats.org/officeDocument/2006/relationships/slide"/>  <Relationship Id="rId411" Target="slides/slide410.xml" Type="http://schemas.openxmlformats.org/officeDocument/2006/relationships/slide"/>  <Relationship Id="rId412" Target="slides/slide411.xml" Type="http://schemas.openxmlformats.org/officeDocument/2006/relationships/slide"/>  <Relationship Id="rId413" Target="slides/slide412.xml" Type="http://schemas.openxmlformats.org/officeDocument/2006/relationships/slide"/>  <Relationship Id="rId414" Target="slides/slide413.xml" Type="http://schemas.openxmlformats.org/officeDocument/2006/relationships/slide"/>  <Relationship Id="rId415" Target="slides/slide414.xml" Type="http://schemas.openxmlformats.org/officeDocument/2006/relationships/slide"/>  <Relationship Id="rId416" Target="slides/slide415.xml" Type="http://schemas.openxmlformats.org/officeDocument/2006/relationships/slide"/>  <Relationship Id="rId417" Target="slides/slide416.xml" Type="http://schemas.openxmlformats.org/officeDocument/2006/relationships/slide"/>  <Relationship Id="rId418" Target="slides/slide417.xml" Type="http://schemas.openxmlformats.org/officeDocument/2006/relationships/slide"/>  <Relationship Id="rId419" Target="slides/slide418.xml" Type="http://schemas.openxmlformats.org/officeDocument/2006/relationships/slide"/>  <Relationship Id="rId420" Target="slides/slide419.xml" Type="http://schemas.openxmlformats.org/officeDocument/2006/relationships/slide"/>  <Relationship Id="rId421" Target="slides/slide420.xml" Type="http://schemas.openxmlformats.org/officeDocument/2006/relationships/slide"/>  <Relationship Id="rId422" Target="slides/slide421.xml" Type="http://schemas.openxmlformats.org/officeDocument/2006/relationships/slide"/>  <Relationship Id="rId423" Target="slides/slide422.xml" Type="http://schemas.openxmlformats.org/officeDocument/2006/relationships/slide"/>  <Relationship Id="rId424" Target="slides/slide423.xml" Type="http://schemas.openxmlformats.org/officeDocument/2006/relationships/slide"/>  <Relationship Id="rId425" Target="slides/slide424.xml" Type="http://schemas.openxmlformats.org/officeDocument/2006/relationships/slide"/>  <Relationship Id="rId426" Target="slides/slide425.xml" Type="http://schemas.openxmlformats.org/officeDocument/2006/relationships/slide"/>  <Relationship Id="rId427" Target="slides/slide426.xml" Type="http://schemas.openxmlformats.org/officeDocument/2006/relationships/slide"/>  <Relationship Id="rId428" Target="slides/slide427.xml" Type="http://schemas.openxmlformats.org/officeDocument/2006/relationships/slide"/>  <Relationship Id="rId429" Target="slides/slide428.xml" Type="http://schemas.openxmlformats.org/officeDocument/2006/relationships/slide"/>  <Relationship Id="rId430" Target="slides/slide429.xml" Type="http://schemas.openxmlformats.org/officeDocument/2006/relationships/slide"/>  <Relationship Id="rId431" Target="slides/slide430.xml" Type="http://schemas.openxmlformats.org/officeDocument/2006/relationships/slide"/>  <Relationship Id="rId432" Target="slides/slide431.xml" Type="http://schemas.openxmlformats.org/officeDocument/2006/relationships/slide"/>  <Relationship Id="rId433" Target="slides/slide432.xml" Type="http://schemas.openxmlformats.org/officeDocument/2006/relationships/slide"/>  <Relationship Id="rId434" Target="slides/slide433.xml" Type="http://schemas.openxmlformats.org/officeDocument/2006/relationships/slide"/>  <Relationship Id="rId435" Target="slides/slide434.xml" Type="http://schemas.openxmlformats.org/officeDocument/2006/relationships/slide"/>  <Relationship Id="rId436" Target="slides/slide435.xml" Type="http://schemas.openxmlformats.org/officeDocument/2006/relationships/slide"/>  <Relationship Id="rId437" Target="slides/slide436.xml" Type="http://schemas.openxmlformats.org/officeDocument/2006/relationships/slide"/>  <Relationship Id="rId438" Target="slides/slide437.xml" Type="http://schemas.openxmlformats.org/officeDocument/2006/relationships/slide"/>  <Relationship Id="rId439" Target="slides/slide438.xml" Type="http://schemas.openxmlformats.org/officeDocument/2006/relationships/slide"/>  <Relationship Id="rId440" Target="slides/slide439.xml" Type="http://schemas.openxmlformats.org/officeDocument/2006/relationships/slide"/>  <Relationship Id="rId441" Target="slides/slide440.xml" Type="http://schemas.openxmlformats.org/officeDocument/2006/relationships/slide"/>  <Relationship Id="rId442" Type="http://schemas.openxmlformats.org/officeDocument/2006/relationships/presProps" Target="presProps.xml"/>  <Relationship Id="rId443" Type="http://schemas.openxmlformats.org/officeDocument/2006/relationships/viewProps" Target="viewProps.xml"/>  <Relationship Id="rId444" Type="http://schemas.openxmlformats.org/officeDocument/2006/relationships/theme" Target="theme/theme1.xml"/>  <Relationship Id="rId445" Type="http://schemas.openxmlformats.org/officeDocument/2006/relationships/tableStyles" Target="tableStyles.xml"/>  <Relationship Id="rId446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0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0.xml"/></Relationships>
</file>

<file path=ppt/notesSlides/_rels/notesSlide10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1.xml"/></Relationships>
</file>

<file path=ppt/notesSlides/_rels/notesSlide10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2.xml"/></Relationships>
</file>

<file path=ppt/notesSlides/_rels/notesSlide10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3.xml"/></Relationships>
</file>

<file path=ppt/notesSlides/_rels/notesSlide10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4.xml"/></Relationships>
</file>

<file path=ppt/notesSlides/_rels/notesSlide10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5.xml"/></Relationships>
</file>

<file path=ppt/notesSlides/_rels/notesSlide10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6.xml"/></Relationships>
</file>

<file path=ppt/notesSlides/_rels/notesSlide10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7.xml"/></Relationships>
</file>

<file path=ppt/notesSlides/_rels/notesSlide10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8.xml"/></Relationships>
</file>

<file path=ppt/notesSlides/_rels/notesSlide10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9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0.xml"/></Relationships>
</file>

<file path=ppt/notesSlides/_rels/notesSlide1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1.xml"/></Relationships>
</file>

<file path=ppt/notesSlides/_rels/notesSlide1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2.xml"/></Relationships>
</file>

<file path=ppt/notesSlides/_rels/notesSlide1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3.xml"/></Relationships>
</file>

<file path=ppt/notesSlides/_rels/notesSlide1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4.xml"/></Relationships>
</file>

<file path=ppt/notesSlides/_rels/notesSlide1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5.xml"/></Relationships>
</file>

<file path=ppt/notesSlides/_rels/notesSlide1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6.xml"/></Relationships>
</file>

<file path=ppt/notesSlides/_rels/notesSlide1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7.xml"/></Relationships>
</file>

<file path=ppt/notesSlides/_rels/notesSlide1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8.xml"/></Relationships>
</file>

<file path=ppt/notesSlides/_rels/notesSlide1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9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0.xml"/></Relationships>
</file>

<file path=ppt/notesSlides/_rels/notesSlide1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1.xml"/></Relationships>
</file>

<file path=ppt/notesSlides/_rels/notesSlide1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2.xml"/></Relationships>
</file>

<file path=ppt/notesSlides/_rels/notesSlide1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3.xml"/></Relationships>
</file>

<file path=ppt/notesSlides/_rels/notesSlide1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4.xml"/></Relationships>
</file>

<file path=ppt/notesSlides/_rels/notesSlide1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5.xml"/></Relationships>
</file>

<file path=ppt/notesSlides/_rels/notesSlide1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6.xml"/></Relationships>
</file>

<file path=ppt/notesSlides/_rels/notesSlide1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7.xml"/></Relationships>
</file>

<file path=ppt/notesSlides/_rels/notesSlide1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8.xml"/></Relationships>
</file>

<file path=ppt/notesSlides/_rels/notesSlide1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9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0.xml"/></Relationships>
</file>

<file path=ppt/notesSlides/_rels/notesSlide1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1.xml"/></Relationships>
</file>

<file path=ppt/notesSlides/_rels/notesSlide1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2.xml"/></Relationships>
</file>

<file path=ppt/notesSlides/_rels/notesSlide1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3.xml"/></Relationships>
</file>

<file path=ppt/notesSlides/_rels/notesSlide1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4.xml"/></Relationships>
</file>

<file path=ppt/notesSlides/_rels/notesSlide1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5.xml"/></Relationships>
</file>

<file path=ppt/notesSlides/_rels/notesSlide1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6.xml"/></Relationships>
</file>

<file path=ppt/notesSlides/_rels/notesSlide1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7.xml"/></Relationships>
</file>

<file path=ppt/notesSlides/_rels/notesSlide1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8.xml"/></Relationships>
</file>

<file path=ppt/notesSlides/_rels/notesSlide1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9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0.xml"/></Relationships>
</file>

<file path=ppt/notesSlides/_rels/notesSlide1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1.xml"/></Relationships>
</file>

<file path=ppt/notesSlides/_rels/notesSlide1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2.xml"/></Relationships>
</file>

<file path=ppt/notesSlides/_rels/notesSlide1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3.xml"/></Relationships>
</file>

<file path=ppt/notesSlides/_rels/notesSlide1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4.xml"/></Relationships>
</file>

<file path=ppt/notesSlides/_rels/notesSlide1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5.xml"/></Relationships>
</file>

<file path=ppt/notesSlides/_rels/notesSlide1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6.xml"/></Relationships>
</file>

<file path=ppt/notesSlides/_rels/notesSlide1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7.xml"/></Relationships>
</file>

<file path=ppt/notesSlides/_rels/notesSlide1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8.xml"/></Relationships>
</file>

<file path=ppt/notesSlides/_rels/notesSlide1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9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0.xml"/></Relationships>
</file>

<file path=ppt/notesSlides/_rels/notesSlide1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1.xml"/></Relationships>
</file>

<file path=ppt/notesSlides/_rels/notesSlide1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2.xml"/></Relationships>
</file>

<file path=ppt/notesSlides/_rels/notesSlide1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3.xml"/></Relationships>
</file>

<file path=ppt/notesSlides/_rels/notesSlide1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4.xml"/></Relationships>
</file>

<file path=ppt/notesSlides/_rels/notesSlide1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5.xml"/></Relationships>
</file>

<file path=ppt/notesSlides/_rels/notesSlide1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6.xml"/></Relationships>
</file>

<file path=ppt/notesSlides/_rels/notesSlide15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7.xml"/></Relationships>
</file>

<file path=ppt/notesSlides/_rels/notesSlide15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8.xml"/></Relationships>
</file>

<file path=ppt/notesSlides/_rels/notesSlide15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9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0.xml"/></Relationships>
</file>

<file path=ppt/notesSlides/_rels/notesSlide16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1.xml"/></Relationships>
</file>

<file path=ppt/notesSlides/_rels/notesSlide16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2.xml"/></Relationships>
</file>

<file path=ppt/notesSlides/_rels/notesSlide16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3.xml"/></Relationships>
</file>

<file path=ppt/notesSlides/_rels/notesSlide16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4.xml"/></Relationships>
</file>

<file path=ppt/notesSlides/_rels/notesSlide16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5.xml"/></Relationships>
</file>

<file path=ppt/notesSlides/_rels/notesSlide16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6.xml"/></Relationships>
</file>

<file path=ppt/notesSlides/_rels/notesSlide16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7.xml"/></Relationships>
</file>

<file path=ppt/notesSlides/_rels/notesSlide16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8.xml"/></Relationships>
</file>

<file path=ppt/notesSlides/_rels/notesSlide16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9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0.xml"/></Relationships>
</file>

<file path=ppt/notesSlides/_rels/notesSlide17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1.xml"/></Relationships>
</file>

<file path=ppt/notesSlides/_rels/notesSlide17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2.xml"/></Relationships>
</file>

<file path=ppt/notesSlides/_rels/notesSlide17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3.xml"/></Relationships>
</file>

<file path=ppt/notesSlides/_rels/notesSlide17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4.xml"/></Relationships>
</file>

<file path=ppt/notesSlides/_rels/notesSlide17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5.xml"/></Relationships>
</file>

<file path=ppt/notesSlides/_rels/notesSlide17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6.xml"/></Relationships>
</file>

<file path=ppt/notesSlides/_rels/notesSlide17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7.xml"/></Relationships>
</file>

<file path=ppt/notesSlides/_rels/notesSlide17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8.xml"/></Relationships>
</file>

<file path=ppt/notesSlides/_rels/notesSlide17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0.xml"/></Relationships>
</file>

<file path=ppt/notesSlides/_rels/notesSlide18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1.xml"/></Relationships>
</file>

<file path=ppt/notesSlides/_rels/notesSlide18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2.xml"/></Relationships>
</file>

<file path=ppt/notesSlides/_rels/notesSlide18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3.xml"/></Relationships>
</file>

<file path=ppt/notesSlides/_rels/notesSlide18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4.xml"/></Relationships>
</file>

<file path=ppt/notesSlides/_rels/notesSlide18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5.xml"/></Relationships>
</file>

<file path=ppt/notesSlides/_rels/notesSlide18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6.xml"/></Relationships>
</file>

<file path=ppt/notesSlides/_rels/notesSlide18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7.xml"/></Relationships>
</file>

<file path=ppt/notesSlides/_rels/notesSlide18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8.xml"/></Relationships>
</file>

<file path=ppt/notesSlides/_rels/notesSlide18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0.xml"/></Relationships>
</file>

<file path=ppt/notesSlides/_rels/notesSlide19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1.xml"/></Relationships>
</file>

<file path=ppt/notesSlides/_rels/notesSlide19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2.xml"/></Relationships>
</file>

<file path=ppt/notesSlides/_rels/notesSlide19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3.xml"/></Relationships>
</file>

<file path=ppt/notesSlides/_rels/notesSlide19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4.xml"/></Relationships>
</file>

<file path=ppt/notesSlides/_rels/notesSlide19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5.xml"/></Relationships>
</file>

<file path=ppt/notesSlides/_rels/notesSlide19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6.xml"/></Relationships>
</file>

<file path=ppt/notesSlides/_rels/notesSlide19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7.xml"/></Relationships>
</file>

<file path=ppt/notesSlides/_rels/notesSlide19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8.xml"/></Relationships>
</file>

<file path=ppt/notesSlides/_rels/notesSlide19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0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0.xml"/></Relationships>
</file>

<file path=ppt/notesSlides/_rels/notesSlide20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1.xml"/></Relationships>
</file>

<file path=ppt/notesSlides/_rels/notesSlide20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2.xml"/></Relationships>
</file>

<file path=ppt/notesSlides/_rels/notesSlide20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3.xml"/></Relationships>
</file>

<file path=ppt/notesSlides/_rels/notesSlide20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4.xml"/></Relationships>
</file>

<file path=ppt/notesSlides/_rels/notesSlide20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5.xml"/></Relationships>
</file>

<file path=ppt/notesSlides/_rels/notesSlide20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6.xml"/></Relationships>
</file>

<file path=ppt/notesSlides/_rels/notesSlide20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7.xml"/></Relationships>
</file>

<file path=ppt/notesSlides/_rels/notesSlide20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8.xml"/></Relationships>
</file>

<file path=ppt/notesSlides/_rels/notesSlide20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9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0.xml"/></Relationships>
</file>

<file path=ppt/notesSlides/_rels/notesSlide2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1.xml"/></Relationships>
</file>

<file path=ppt/notesSlides/_rels/notesSlide2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2.xml"/></Relationships>
</file>

<file path=ppt/notesSlides/_rels/notesSlide2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3.xml"/></Relationships>
</file>

<file path=ppt/notesSlides/_rels/notesSlide2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4.xml"/></Relationships>
</file>

<file path=ppt/notesSlides/_rels/notesSlide2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5.xml"/></Relationships>
</file>

<file path=ppt/notesSlides/_rels/notesSlide2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6.xml"/></Relationships>
</file>

<file path=ppt/notesSlides/_rels/notesSlide2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7.xml"/></Relationships>
</file>

<file path=ppt/notesSlides/_rels/notesSlide2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8.xml"/></Relationships>
</file>

<file path=ppt/notesSlides/_rels/notesSlide2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9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0.xml"/></Relationships>
</file>

<file path=ppt/notesSlides/_rels/notesSlide2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1.xml"/></Relationships>
</file>

<file path=ppt/notesSlides/_rels/notesSlide2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2.xml"/></Relationships>
</file>

<file path=ppt/notesSlides/_rels/notesSlide2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3.xml"/></Relationships>
</file>

<file path=ppt/notesSlides/_rels/notesSlide2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4.xml"/></Relationships>
</file>

<file path=ppt/notesSlides/_rels/notesSlide2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5.xml"/></Relationships>
</file>

<file path=ppt/notesSlides/_rels/notesSlide2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6.xml"/></Relationships>
</file>

<file path=ppt/notesSlides/_rels/notesSlide2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7.xml"/></Relationships>
</file>

<file path=ppt/notesSlides/_rels/notesSlide2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8.xml"/></Relationships>
</file>

<file path=ppt/notesSlides/_rels/notesSlide2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9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0.xml"/></Relationships>
</file>

<file path=ppt/notesSlides/_rels/notesSlide2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1.xml"/></Relationships>
</file>

<file path=ppt/notesSlides/_rels/notesSlide2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2.xml"/></Relationships>
</file>

<file path=ppt/notesSlides/_rels/notesSlide2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3.xml"/></Relationships>
</file>

<file path=ppt/notesSlides/_rels/notesSlide2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4.xml"/></Relationships>
</file>

<file path=ppt/notesSlides/_rels/notesSlide2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5.xml"/></Relationships>
</file>

<file path=ppt/notesSlides/_rels/notesSlide2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6.xml"/></Relationships>
</file>

<file path=ppt/notesSlides/_rels/notesSlide2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7.xml"/></Relationships>
</file>

<file path=ppt/notesSlides/_rels/notesSlide2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8.xml"/></Relationships>
</file>

<file path=ppt/notesSlides/_rels/notesSlide2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9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0.xml"/></Relationships>
</file>

<file path=ppt/notesSlides/_rels/notesSlide2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1.xml"/></Relationships>
</file>

<file path=ppt/notesSlides/_rels/notesSlide2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2.xml"/></Relationships>
</file>

<file path=ppt/notesSlides/_rels/notesSlide2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3.xml"/></Relationships>
</file>

<file path=ppt/notesSlides/_rels/notesSlide2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4.xml"/></Relationships>
</file>

<file path=ppt/notesSlides/_rels/notesSlide2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5.xml"/></Relationships>
</file>

<file path=ppt/notesSlides/_rels/notesSlide2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6.xml"/></Relationships>
</file>

<file path=ppt/notesSlides/_rels/notesSlide2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7.xml"/></Relationships>
</file>

<file path=ppt/notesSlides/_rels/notesSlide2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8.xml"/></Relationships>
</file>

<file path=ppt/notesSlides/_rels/notesSlide2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9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0.xml"/></Relationships>
</file>

<file path=ppt/notesSlides/_rels/notesSlide2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1.xml"/></Relationships>
</file>

<file path=ppt/notesSlides/_rels/notesSlide2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2.xml"/></Relationships>
</file>

<file path=ppt/notesSlides/_rels/notesSlide2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3.xml"/></Relationships>
</file>

<file path=ppt/notesSlides/_rels/notesSlide2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4.xml"/></Relationships>
</file>

<file path=ppt/notesSlides/_rels/notesSlide2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5.xml"/></Relationships>
</file>

<file path=ppt/notesSlides/_rels/notesSlide2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6.xml"/></Relationships>
</file>

<file path=ppt/notesSlides/_rels/notesSlide25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7.xml"/></Relationships>
</file>

<file path=ppt/notesSlides/_rels/notesSlide25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8.xml"/></Relationships>
</file>

<file path=ppt/notesSlides/_rels/notesSlide25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9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0.xml"/></Relationships>
</file>

<file path=ppt/notesSlides/_rels/notesSlide26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1.xml"/></Relationships>
</file>

<file path=ppt/notesSlides/_rels/notesSlide26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2.xml"/></Relationships>
</file>

<file path=ppt/notesSlides/_rels/notesSlide26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3.xml"/></Relationships>
</file>

<file path=ppt/notesSlides/_rels/notesSlide26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4.xml"/></Relationships>
</file>

<file path=ppt/notesSlides/_rels/notesSlide26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5.xml"/></Relationships>
</file>

<file path=ppt/notesSlides/_rels/notesSlide26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6.xml"/></Relationships>
</file>

<file path=ppt/notesSlides/_rels/notesSlide26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7.xml"/></Relationships>
</file>

<file path=ppt/notesSlides/_rels/notesSlide26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8.xml"/></Relationships>
</file>

<file path=ppt/notesSlides/_rels/notesSlide26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9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7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0.xml"/></Relationships>
</file>

<file path=ppt/notesSlides/_rels/notesSlide27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1.xml"/></Relationships>
</file>

<file path=ppt/notesSlides/_rels/notesSlide27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2.xml"/></Relationships>
</file>

<file path=ppt/notesSlides/_rels/notesSlide27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3.xml"/></Relationships>
</file>

<file path=ppt/notesSlides/_rels/notesSlide27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4.xml"/></Relationships>
</file>

<file path=ppt/notesSlides/_rels/notesSlide27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5.xml"/></Relationships>
</file>

<file path=ppt/notesSlides/_rels/notesSlide27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6.xml"/></Relationships>
</file>

<file path=ppt/notesSlides/_rels/notesSlide27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7.xml"/></Relationships>
</file>

<file path=ppt/notesSlides/_rels/notesSlide27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8.xml"/></Relationships>
</file>

<file path=ppt/notesSlides/_rels/notesSlide27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9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8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0.xml"/></Relationships>
</file>

<file path=ppt/notesSlides/_rels/notesSlide28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1.xml"/></Relationships>
</file>

<file path=ppt/notesSlides/_rels/notesSlide28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2.xml"/></Relationships>
</file>

<file path=ppt/notesSlides/_rels/notesSlide28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3.xml"/></Relationships>
</file>

<file path=ppt/notesSlides/_rels/notesSlide28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4.xml"/></Relationships>
</file>

<file path=ppt/notesSlides/_rels/notesSlide28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5.xml"/></Relationships>
</file>

<file path=ppt/notesSlides/_rels/notesSlide28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6.xml"/></Relationships>
</file>

<file path=ppt/notesSlides/_rels/notesSlide28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7.xml"/></Relationships>
</file>

<file path=ppt/notesSlides/_rels/notesSlide28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8.xml"/></Relationships>
</file>

<file path=ppt/notesSlides/_rels/notesSlide28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9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9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0.xml"/></Relationships>
</file>

<file path=ppt/notesSlides/_rels/notesSlide29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1.xml"/></Relationships>
</file>

<file path=ppt/notesSlides/_rels/notesSlide29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2.xml"/></Relationships>
</file>

<file path=ppt/notesSlides/_rels/notesSlide29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3.xml"/></Relationships>
</file>

<file path=ppt/notesSlides/_rels/notesSlide29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4.xml"/></Relationships>
</file>

<file path=ppt/notesSlides/_rels/notesSlide29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5.xml"/></Relationships>
</file>

<file path=ppt/notesSlides/_rels/notesSlide29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6.xml"/></Relationships>
</file>

<file path=ppt/notesSlides/_rels/notesSlide29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7.xml"/></Relationships>
</file>

<file path=ppt/notesSlides/_rels/notesSlide29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8.xml"/></Relationships>
</file>

<file path=ppt/notesSlides/_rels/notesSlide29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0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0.xml"/></Relationships>
</file>

<file path=ppt/notesSlides/_rels/notesSlide30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1.xml"/></Relationships>
</file>

<file path=ppt/notesSlides/_rels/notesSlide30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2.xml"/></Relationships>
</file>

<file path=ppt/notesSlides/_rels/notesSlide30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3.xml"/></Relationships>
</file>

<file path=ppt/notesSlides/_rels/notesSlide30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4.xml"/></Relationships>
</file>

<file path=ppt/notesSlides/_rels/notesSlide30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5.xml"/></Relationships>
</file>

<file path=ppt/notesSlides/_rels/notesSlide30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6.xml"/></Relationships>
</file>

<file path=ppt/notesSlides/_rels/notesSlide30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7.xml"/></Relationships>
</file>

<file path=ppt/notesSlides/_rels/notesSlide30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8.xml"/></Relationships>
</file>

<file path=ppt/notesSlides/_rels/notesSlide30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9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0.xml"/></Relationships>
</file>

<file path=ppt/notesSlides/_rels/notesSlide3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1.xml"/></Relationships>
</file>

<file path=ppt/notesSlides/_rels/notesSlide3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2.xml"/></Relationships>
</file>

<file path=ppt/notesSlides/_rels/notesSlide3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3.xml"/></Relationships>
</file>

<file path=ppt/notesSlides/_rels/notesSlide3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4.xml"/></Relationships>
</file>

<file path=ppt/notesSlides/_rels/notesSlide3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5.xml"/></Relationships>
</file>

<file path=ppt/notesSlides/_rels/notesSlide3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6.xml"/></Relationships>
</file>

<file path=ppt/notesSlides/_rels/notesSlide3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7.xml"/></Relationships>
</file>

<file path=ppt/notesSlides/_rels/notesSlide3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8.xml"/></Relationships>
</file>

<file path=ppt/notesSlides/_rels/notesSlide3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9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0.xml"/></Relationships>
</file>

<file path=ppt/notesSlides/_rels/notesSlide3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1.xml"/></Relationships>
</file>

<file path=ppt/notesSlides/_rels/notesSlide3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2.xml"/></Relationships>
</file>

<file path=ppt/notesSlides/_rels/notesSlide3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3.xml"/></Relationships>
</file>

<file path=ppt/notesSlides/_rels/notesSlide3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4.xml"/></Relationships>
</file>

<file path=ppt/notesSlides/_rels/notesSlide3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5.xml"/></Relationships>
</file>

<file path=ppt/notesSlides/_rels/notesSlide3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6.xml"/></Relationships>
</file>

<file path=ppt/notesSlides/_rels/notesSlide3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7.xml"/></Relationships>
</file>

<file path=ppt/notesSlides/_rels/notesSlide3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8.xml"/></Relationships>
</file>

<file path=ppt/notesSlides/_rels/notesSlide3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9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0.xml"/></Relationships>
</file>

<file path=ppt/notesSlides/_rels/notesSlide3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1.xml"/></Relationships>
</file>

<file path=ppt/notesSlides/_rels/notesSlide3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2.xml"/></Relationships>
</file>

<file path=ppt/notesSlides/_rels/notesSlide3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3.xml"/></Relationships>
</file>

<file path=ppt/notesSlides/_rels/notesSlide3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4.xml"/></Relationships>
</file>

<file path=ppt/notesSlides/_rels/notesSlide3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5.xml"/></Relationships>
</file>

<file path=ppt/notesSlides/_rels/notesSlide3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6.xml"/></Relationships>
</file>

<file path=ppt/notesSlides/_rels/notesSlide3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7.xml"/></Relationships>
</file>

<file path=ppt/notesSlides/_rels/notesSlide3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8.xml"/></Relationships>
</file>

<file path=ppt/notesSlides/_rels/notesSlide3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9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0.xml"/></Relationships>
</file>

<file path=ppt/notesSlides/_rels/notesSlide3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1.xml"/></Relationships>
</file>

<file path=ppt/notesSlides/_rels/notesSlide3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2.xml"/></Relationships>
</file>

<file path=ppt/notesSlides/_rels/notesSlide3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3.xml"/></Relationships>
</file>

<file path=ppt/notesSlides/_rels/notesSlide3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4.xml"/></Relationships>
</file>

<file path=ppt/notesSlides/_rels/notesSlide3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5.xml"/></Relationships>
</file>

<file path=ppt/notesSlides/_rels/notesSlide3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6.xml"/></Relationships>
</file>

<file path=ppt/notesSlides/_rels/notesSlide3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7.xml"/></Relationships>
</file>

<file path=ppt/notesSlides/_rels/notesSlide3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8.xml"/></Relationships>
</file>

<file path=ppt/notesSlides/_rels/notesSlide3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9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0.xml"/></Relationships>
</file>

<file path=ppt/notesSlides/_rels/notesSlide3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1.xml"/></Relationships>
</file>

<file path=ppt/notesSlides/_rels/notesSlide3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2.xml"/></Relationships>
</file>

<file path=ppt/notesSlides/_rels/notesSlide3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3.xml"/></Relationships>
</file>

<file path=ppt/notesSlides/_rels/notesSlide3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4.xml"/></Relationships>
</file>

<file path=ppt/notesSlides/_rels/notesSlide3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5.xml"/></Relationships>
</file>

<file path=ppt/notesSlides/_rels/notesSlide3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6.xml"/></Relationships>
</file>

<file path=ppt/notesSlides/_rels/notesSlide35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7.xml"/></Relationships>
</file>

<file path=ppt/notesSlides/_rels/notesSlide35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8.xml"/></Relationships>
</file>

<file path=ppt/notesSlides/_rels/notesSlide35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9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6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0.xml"/></Relationships>
</file>

<file path=ppt/notesSlides/_rels/notesSlide36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1.xml"/></Relationships>
</file>

<file path=ppt/notesSlides/_rels/notesSlide36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2.xml"/></Relationships>
</file>

<file path=ppt/notesSlides/_rels/notesSlide36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3.xml"/></Relationships>
</file>

<file path=ppt/notesSlides/_rels/notesSlide36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4.xml"/></Relationships>
</file>

<file path=ppt/notesSlides/_rels/notesSlide36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5.xml"/></Relationships>
</file>

<file path=ppt/notesSlides/_rels/notesSlide36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6.xml"/></Relationships>
</file>

<file path=ppt/notesSlides/_rels/notesSlide36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7.xml"/></Relationships>
</file>

<file path=ppt/notesSlides/_rels/notesSlide36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8.xml"/></Relationships>
</file>

<file path=ppt/notesSlides/_rels/notesSlide36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9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7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0.xml"/></Relationships>
</file>

<file path=ppt/notesSlides/_rels/notesSlide37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1.xml"/></Relationships>
</file>

<file path=ppt/notesSlides/_rels/notesSlide37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2.xml"/></Relationships>
</file>

<file path=ppt/notesSlides/_rels/notesSlide37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3.xml"/></Relationships>
</file>

<file path=ppt/notesSlides/_rels/notesSlide37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4.xml"/></Relationships>
</file>

<file path=ppt/notesSlides/_rels/notesSlide37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5.xml"/></Relationships>
</file>

<file path=ppt/notesSlides/_rels/notesSlide37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6.xml"/></Relationships>
</file>

<file path=ppt/notesSlides/_rels/notesSlide37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7.xml"/></Relationships>
</file>

<file path=ppt/notesSlides/_rels/notesSlide37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8.xml"/></Relationships>
</file>

<file path=ppt/notesSlides/_rels/notesSlide37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9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8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0.xml"/></Relationships>
</file>

<file path=ppt/notesSlides/_rels/notesSlide38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1.xml"/></Relationships>
</file>

<file path=ppt/notesSlides/_rels/notesSlide38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2.xml"/></Relationships>
</file>

<file path=ppt/notesSlides/_rels/notesSlide38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3.xml"/></Relationships>
</file>

<file path=ppt/notesSlides/_rels/notesSlide38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4.xml"/></Relationships>
</file>

<file path=ppt/notesSlides/_rels/notesSlide38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5.xml"/></Relationships>
</file>

<file path=ppt/notesSlides/_rels/notesSlide38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6.xml"/></Relationships>
</file>

<file path=ppt/notesSlides/_rels/notesSlide38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7.xml"/></Relationships>
</file>

<file path=ppt/notesSlides/_rels/notesSlide38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8.xml"/></Relationships>
</file>

<file path=ppt/notesSlides/_rels/notesSlide38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9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9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0.xml"/></Relationships>
</file>

<file path=ppt/notesSlides/_rels/notesSlide39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1.xml"/></Relationships>
</file>

<file path=ppt/notesSlides/_rels/notesSlide39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2.xml"/></Relationships>
</file>

<file path=ppt/notesSlides/_rels/notesSlide39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3.xml"/></Relationships>
</file>

<file path=ppt/notesSlides/_rels/notesSlide39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4.xml"/></Relationships>
</file>

<file path=ppt/notesSlides/_rels/notesSlide39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5.xml"/></Relationships>
</file>

<file path=ppt/notesSlides/_rels/notesSlide39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6.xml"/></Relationships>
</file>

<file path=ppt/notesSlides/_rels/notesSlide39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7.xml"/></Relationships>
</file>

<file path=ppt/notesSlides/_rels/notesSlide39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8.xml"/></Relationships>
</file>

<file path=ppt/notesSlides/_rels/notesSlide39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0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0.xml"/></Relationships>
</file>

<file path=ppt/notesSlides/_rels/notesSlide40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1.xml"/></Relationships>
</file>

<file path=ppt/notesSlides/_rels/notesSlide40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2.xml"/></Relationships>
</file>

<file path=ppt/notesSlides/_rels/notesSlide40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3.xml"/></Relationships>
</file>

<file path=ppt/notesSlides/_rels/notesSlide40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4.xml"/></Relationships>
</file>

<file path=ppt/notesSlides/_rels/notesSlide40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5.xml"/></Relationships>
</file>

<file path=ppt/notesSlides/_rels/notesSlide40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6.xml"/></Relationships>
</file>

<file path=ppt/notesSlides/_rels/notesSlide40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7.xml"/></Relationships>
</file>

<file path=ppt/notesSlides/_rels/notesSlide40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8.xml"/></Relationships>
</file>

<file path=ppt/notesSlides/_rels/notesSlide40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9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0.xml"/></Relationships>
</file>

<file path=ppt/notesSlides/_rels/notesSlide4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1.xml"/></Relationships>
</file>

<file path=ppt/notesSlides/_rels/notesSlide4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2.xml"/></Relationships>
</file>

<file path=ppt/notesSlides/_rels/notesSlide4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3.xml"/></Relationships>
</file>

<file path=ppt/notesSlides/_rels/notesSlide4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4.xml"/></Relationships>
</file>

<file path=ppt/notesSlides/_rels/notesSlide4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5.xml"/></Relationships>
</file>

<file path=ppt/notesSlides/_rels/notesSlide4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6.xml"/></Relationships>
</file>

<file path=ppt/notesSlides/_rels/notesSlide4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7.xml"/></Relationships>
</file>

<file path=ppt/notesSlides/_rels/notesSlide4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8.xml"/></Relationships>
</file>

<file path=ppt/notesSlides/_rels/notesSlide4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9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0.xml"/></Relationships>
</file>

<file path=ppt/notesSlides/_rels/notesSlide4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1.xml"/></Relationships>
</file>

<file path=ppt/notesSlides/_rels/notesSlide4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2.xml"/></Relationships>
</file>

<file path=ppt/notesSlides/_rels/notesSlide4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3.xml"/></Relationships>
</file>

<file path=ppt/notesSlides/_rels/notesSlide4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4.xml"/></Relationships>
</file>

<file path=ppt/notesSlides/_rels/notesSlide4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5.xml"/></Relationships>
</file>

<file path=ppt/notesSlides/_rels/notesSlide4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6.xml"/></Relationships>
</file>

<file path=ppt/notesSlides/_rels/notesSlide4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7.xml"/></Relationships>
</file>

<file path=ppt/notesSlides/_rels/notesSlide4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8.xml"/></Relationships>
</file>

<file path=ppt/notesSlides/_rels/notesSlide4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9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0.xml"/></Relationships>
</file>

<file path=ppt/notesSlides/_rels/notesSlide4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1.xml"/></Relationships>
</file>

<file path=ppt/notesSlides/_rels/notesSlide4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2.xml"/></Relationships>
</file>

<file path=ppt/notesSlides/_rels/notesSlide4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3.xml"/></Relationships>
</file>

<file path=ppt/notesSlides/_rels/notesSlide4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4.xml"/></Relationships>
</file>

<file path=ppt/notesSlides/_rels/notesSlide4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5.xml"/></Relationships>
</file>

<file path=ppt/notesSlides/_rels/notesSlide4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6.xml"/></Relationships>
</file>

<file path=ppt/notesSlides/_rels/notesSlide4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7.xml"/></Relationships>
</file>

<file path=ppt/notesSlides/_rels/notesSlide4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8.xml"/></Relationships>
</file>

<file path=ppt/notesSlides/_rels/notesSlide4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9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0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5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5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5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6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6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6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6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6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6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6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7.xml"/></Relationships>
</file>

<file path=ppt/notesSlides/_rels/notesSlide6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8.xml"/></Relationships>
</file>

<file path=ppt/notesSlides/_rels/notesSlide6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0.xml"/></Relationships>
</file>

<file path=ppt/notesSlides/_rels/notesSlide7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1.xml"/></Relationships>
</file>

<file path=ppt/notesSlides/_rels/notesSlide7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2.xml"/></Relationships>
</file>

<file path=ppt/notesSlides/_rels/notesSlide7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3.xml"/></Relationships>
</file>

<file path=ppt/notesSlides/_rels/notesSlide7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4.xml"/></Relationships>
</file>

<file path=ppt/notesSlides/_rels/notesSlide7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5.xml"/></Relationships>
</file>

<file path=ppt/notesSlides/_rels/notesSlide7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6.xml"/></Relationships>
</file>

<file path=ppt/notesSlides/_rels/notesSlide7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7.xml"/></Relationships>
</file>

<file path=ppt/notesSlides/_rels/notesSlide7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8.xml"/></Relationships>
</file>

<file path=ppt/notesSlides/_rels/notesSlide7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0.xml"/></Relationships>
</file>

<file path=ppt/notesSlides/_rels/notesSlide8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1.xml"/></Relationships>
</file>

<file path=ppt/notesSlides/_rels/notesSlide8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2.xml"/></Relationships>
</file>

<file path=ppt/notesSlides/_rels/notesSlide8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3.xml"/></Relationships>
</file>

<file path=ppt/notesSlides/_rels/notesSlide8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4.xml"/></Relationships>
</file>

<file path=ppt/notesSlides/_rels/notesSlide8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5.xml"/></Relationships>
</file>

<file path=ppt/notesSlides/_rels/notesSlide8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6.xml"/></Relationships>
</file>

<file path=ppt/notesSlides/_rels/notesSlide8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7.xml"/></Relationships>
</file>

<file path=ppt/notesSlides/_rels/notesSlide8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8.xml"/></Relationships>
</file>

<file path=ppt/notesSlides/_rels/notesSlide8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0.xml"/></Relationships>
</file>

<file path=ppt/notesSlides/_rels/notesSlide9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1.xml"/></Relationships>
</file>

<file path=ppt/notesSlides/_rels/notesSlide9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2.xml"/></Relationships>
</file>

<file path=ppt/notesSlides/_rels/notesSlide9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3.xml"/></Relationships>
</file>

<file path=ppt/notesSlides/_rels/notesSlide9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4.xml"/></Relationships>
</file>

<file path=ppt/notesSlides/_rels/notesSlide9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5.xml"/></Relationships>
</file>

<file path=ppt/notesSlides/_rels/notesSlide9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6.xml"/></Relationships>
</file>

<file path=ppt/notesSlides/_rels/notesSlide9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7.xml"/></Relationships>
</file>

<file path=ppt/notesSlides/_rels/notesSlide9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8.xml"/></Relationships>
</file>

<file path=ppt/notesSlides/_rels/notesSlide9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205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206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207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208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209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305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306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307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308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309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405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406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407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408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409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0.xml" Type="http://schemas.openxmlformats.org/officeDocument/2006/relationships/notesSlide"/></Relationships>
</file>

<file path=ppt/slides/_rels/slide100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00.xml" Type="http://schemas.openxmlformats.org/officeDocument/2006/relationships/notesSlide"/></Relationships>
</file>

<file path=ppt/slides/_rels/slide10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01.xml" Type="http://schemas.openxmlformats.org/officeDocument/2006/relationships/notesSlide"/></Relationships>
</file>

<file path=ppt/slides/_rels/slide102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02.xml" Type="http://schemas.openxmlformats.org/officeDocument/2006/relationships/notesSlide"/></Relationships>
</file>

<file path=ppt/slides/_rels/slide103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03.xml" Type="http://schemas.openxmlformats.org/officeDocument/2006/relationships/notesSlide"/></Relationships>
</file>

<file path=ppt/slides/_rels/slide104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04.xml" Type="http://schemas.openxmlformats.org/officeDocument/2006/relationships/notesSlide"/></Relationships>
</file>

<file path=ppt/slides/_rels/slide105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05.xml" Type="http://schemas.openxmlformats.org/officeDocument/2006/relationships/notesSlide"/></Relationships>
</file>

<file path=ppt/slides/_rels/slide106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06.xml" Type="http://schemas.openxmlformats.org/officeDocument/2006/relationships/notesSlide"/></Relationships>
</file>

<file path=ppt/slides/_rels/slide107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07.xml" Type="http://schemas.openxmlformats.org/officeDocument/2006/relationships/notesSlide"/></Relationships>
</file>

<file path=ppt/slides/_rels/slide108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08.xml" Type="http://schemas.openxmlformats.org/officeDocument/2006/relationships/notesSlide"/></Relationships>
</file>

<file path=ppt/slides/_rels/slide109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09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1.xml" Type="http://schemas.openxmlformats.org/officeDocument/2006/relationships/notesSlide"/></Relationships>
</file>

<file path=ppt/slides/_rels/slide110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10.xml" Type="http://schemas.openxmlformats.org/officeDocument/2006/relationships/notesSlide"/></Relationships>
</file>

<file path=ppt/slides/_rels/slide11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11.xml" Type="http://schemas.openxmlformats.org/officeDocument/2006/relationships/notesSlide"/></Relationships>
</file>

<file path=ppt/slides/_rels/slide112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12.xml" Type="http://schemas.openxmlformats.org/officeDocument/2006/relationships/notesSlide"/></Relationships>
</file>

<file path=ppt/slides/_rels/slide113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13.xml" Type="http://schemas.openxmlformats.org/officeDocument/2006/relationships/notesSlide"/></Relationships>
</file>

<file path=ppt/slides/_rels/slide114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14.xml" Type="http://schemas.openxmlformats.org/officeDocument/2006/relationships/notesSlide"/></Relationships>
</file>

<file path=ppt/slides/_rels/slide115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15.xml" Type="http://schemas.openxmlformats.org/officeDocument/2006/relationships/notesSlide"/></Relationships>
</file>

<file path=ppt/slides/_rels/slide116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16.xml" Type="http://schemas.openxmlformats.org/officeDocument/2006/relationships/notesSlide"/></Relationships>
</file>

<file path=ppt/slides/_rels/slide117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17.xml" Type="http://schemas.openxmlformats.org/officeDocument/2006/relationships/notesSlide"/></Relationships>
</file>

<file path=ppt/slides/_rels/slide118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18.xml" Type="http://schemas.openxmlformats.org/officeDocument/2006/relationships/notesSlide"/></Relationships>
</file>

<file path=ppt/slides/_rels/slide119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19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2.xml" Type="http://schemas.openxmlformats.org/officeDocument/2006/relationships/notesSlide"/></Relationships>
</file>

<file path=ppt/slides/_rels/slide120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20.xml" Type="http://schemas.openxmlformats.org/officeDocument/2006/relationships/notesSlide"/></Relationships>
</file>

<file path=ppt/slides/_rels/slide12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21.xml" Type="http://schemas.openxmlformats.org/officeDocument/2006/relationships/notesSlide"/></Relationships>
</file>

<file path=ppt/slides/_rels/slide122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22.xml" Type="http://schemas.openxmlformats.org/officeDocument/2006/relationships/notesSlide"/></Relationships>
</file>

<file path=ppt/slides/_rels/slide123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23.xml" Type="http://schemas.openxmlformats.org/officeDocument/2006/relationships/notesSlide"/></Relationships>
</file>

<file path=ppt/slides/_rels/slide124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24.xml" Type="http://schemas.openxmlformats.org/officeDocument/2006/relationships/notesSlide"/></Relationships>
</file>

<file path=ppt/slides/_rels/slide125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25.xml" Type="http://schemas.openxmlformats.org/officeDocument/2006/relationships/notesSlide"/></Relationships>
</file>

<file path=ppt/slides/_rels/slide126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26.xml" Type="http://schemas.openxmlformats.org/officeDocument/2006/relationships/notesSlide"/></Relationships>
</file>

<file path=ppt/slides/_rels/slide127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27.xml" Type="http://schemas.openxmlformats.org/officeDocument/2006/relationships/notesSlide"/></Relationships>
</file>

<file path=ppt/slides/_rels/slide128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28.xml" Type="http://schemas.openxmlformats.org/officeDocument/2006/relationships/notesSlide"/></Relationships>
</file>

<file path=ppt/slides/_rels/slide129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29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3.xml" Type="http://schemas.openxmlformats.org/officeDocument/2006/relationships/notesSlide"/></Relationships>
</file>

<file path=ppt/slides/_rels/slide130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30.xml" Type="http://schemas.openxmlformats.org/officeDocument/2006/relationships/notesSlide"/></Relationships>
</file>

<file path=ppt/slides/_rels/slide13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31.xml" Type="http://schemas.openxmlformats.org/officeDocument/2006/relationships/notesSlide"/></Relationships>
</file>

<file path=ppt/slides/_rels/slide132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32.xml" Type="http://schemas.openxmlformats.org/officeDocument/2006/relationships/notesSlide"/></Relationships>
</file>

<file path=ppt/slides/_rels/slide133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33.xml" Type="http://schemas.openxmlformats.org/officeDocument/2006/relationships/notesSlide"/></Relationships>
</file>

<file path=ppt/slides/_rels/slide134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34.xml" Type="http://schemas.openxmlformats.org/officeDocument/2006/relationships/notesSlide"/></Relationships>
</file>

<file path=ppt/slides/_rels/slide135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35.xml" Type="http://schemas.openxmlformats.org/officeDocument/2006/relationships/notesSlide"/></Relationships>
</file>

<file path=ppt/slides/_rels/slide136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36.xml" Type="http://schemas.openxmlformats.org/officeDocument/2006/relationships/notesSlide"/></Relationships>
</file>

<file path=ppt/slides/_rels/slide137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37.xml" Type="http://schemas.openxmlformats.org/officeDocument/2006/relationships/notesSlide"/></Relationships>
</file>

<file path=ppt/slides/_rels/slide138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38.xml" Type="http://schemas.openxmlformats.org/officeDocument/2006/relationships/notesSlide"/></Relationships>
</file>

<file path=ppt/slides/_rels/slide139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39.xml" Type="http://schemas.openxmlformats.org/officeDocument/2006/relationships/notesSlide"/></Relationships>
</file>

<file path=ppt/slides/_rels/slide14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4.xml" Type="http://schemas.openxmlformats.org/officeDocument/2006/relationships/notesSlide"/></Relationships>
</file>

<file path=ppt/slides/_rels/slide140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40.xml" Type="http://schemas.openxmlformats.org/officeDocument/2006/relationships/notesSlide"/></Relationships>
</file>

<file path=ppt/slides/_rels/slide14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41.xml" Type="http://schemas.openxmlformats.org/officeDocument/2006/relationships/notesSlide"/></Relationships>
</file>

<file path=ppt/slides/_rels/slide142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42.xml" Type="http://schemas.openxmlformats.org/officeDocument/2006/relationships/notesSlide"/></Relationships>
</file>

<file path=ppt/slides/_rels/slide143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43.xml" Type="http://schemas.openxmlformats.org/officeDocument/2006/relationships/notesSlide"/></Relationships>
</file>

<file path=ppt/slides/_rels/slide144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44.xml" Type="http://schemas.openxmlformats.org/officeDocument/2006/relationships/notesSlide"/></Relationships>
</file>

<file path=ppt/slides/_rels/slide145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45.xml" Type="http://schemas.openxmlformats.org/officeDocument/2006/relationships/notesSlide"/></Relationships>
</file>

<file path=ppt/slides/_rels/slide146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46.xml" Type="http://schemas.openxmlformats.org/officeDocument/2006/relationships/notesSlide"/></Relationships>
</file>

<file path=ppt/slides/_rels/slide147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47.xml" Type="http://schemas.openxmlformats.org/officeDocument/2006/relationships/notesSlide"/></Relationships>
</file>

<file path=ppt/slides/_rels/slide148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48.xml" Type="http://schemas.openxmlformats.org/officeDocument/2006/relationships/notesSlide"/></Relationships>
</file>

<file path=ppt/slides/_rels/slide149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49.xml" Type="http://schemas.openxmlformats.org/officeDocument/2006/relationships/notesSlide"/></Relationships>
</file>

<file path=ppt/slides/_rels/slide15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5.xml" Type="http://schemas.openxmlformats.org/officeDocument/2006/relationships/notesSlide"/></Relationships>
</file>

<file path=ppt/slides/_rels/slide150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50.xml" Type="http://schemas.openxmlformats.org/officeDocument/2006/relationships/notesSlide"/></Relationships>
</file>

<file path=ppt/slides/_rels/slide15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51.xml" Type="http://schemas.openxmlformats.org/officeDocument/2006/relationships/notesSlide"/></Relationships>
</file>

<file path=ppt/slides/_rels/slide152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52.xml" Type="http://schemas.openxmlformats.org/officeDocument/2006/relationships/notesSlide"/></Relationships>
</file>

<file path=ppt/slides/_rels/slide153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53.xml" Type="http://schemas.openxmlformats.org/officeDocument/2006/relationships/notesSlide"/></Relationships>
</file>

<file path=ppt/slides/_rels/slide154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54.xml" Type="http://schemas.openxmlformats.org/officeDocument/2006/relationships/notesSlide"/></Relationships>
</file>

<file path=ppt/slides/_rels/slide155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55.xml" Type="http://schemas.openxmlformats.org/officeDocument/2006/relationships/notesSlide"/></Relationships>
</file>

<file path=ppt/slides/_rels/slide156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56.xml" Type="http://schemas.openxmlformats.org/officeDocument/2006/relationships/notesSlide"/></Relationships>
</file>

<file path=ppt/slides/_rels/slide157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57.xml" Type="http://schemas.openxmlformats.org/officeDocument/2006/relationships/notesSlide"/></Relationships>
</file>

<file path=ppt/slides/_rels/slide158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58.xml" Type="http://schemas.openxmlformats.org/officeDocument/2006/relationships/notesSlide"/></Relationships>
</file>

<file path=ppt/slides/_rels/slide159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59.xml" Type="http://schemas.openxmlformats.org/officeDocument/2006/relationships/notesSlide"/></Relationships>
</file>

<file path=ppt/slides/_rels/slide16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6.xml" Type="http://schemas.openxmlformats.org/officeDocument/2006/relationships/notesSlide"/></Relationships>
</file>

<file path=ppt/slides/_rels/slide160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60.xml" Type="http://schemas.openxmlformats.org/officeDocument/2006/relationships/notesSlide"/></Relationships>
</file>

<file path=ppt/slides/_rels/slide16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61.xml" Type="http://schemas.openxmlformats.org/officeDocument/2006/relationships/notesSlide"/></Relationships>
</file>

<file path=ppt/slides/_rels/slide162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62.xml" Type="http://schemas.openxmlformats.org/officeDocument/2006/relationships/notesSlide"/></Relationships>
</file>

<file path=ppt/slides/_rels/slide163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63.xml" Type="http://schemas.openxmlformats.org/officeDocument/2006/relationships/notesSlide"/></Relationships>
</file>

<file path=ppt/slides/_rels/slide164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64.xml" Type="http://schemas.openxmlformats.org/officeDocument/2006/relationships/notesSlide"/></Relationships>
</file>

<file path=ppt/slides/_rels/slide165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65.xml" Type="http://schemas.openxmlformats.org/officeDocument/2006/relationships/notesSlide"/></Relationships>
</file>

<file path=ppt/slides/_rels/slide166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66.xml" Type="http://schemas.openxmlformats.org/officeDocument/2006/relationships/notesSlide"/></Relationships>
</file>

<file path=ppt/slides/_rels/slide167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67.xml" Type="http://schemas.openxmlformats.org/officeDocument/2006/relationships/notesSlide"/></Relationships>
</file>

<file path=ppt/slides/_rels/slide168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68.xml" Type="http://schemas.openxmlformats.org/officeDocument/2006/relationships/notesSlide"/></Relationships>
</file>

<file path=ppt/slides/_rels/slide169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69.xml" Type="http://schemas.openxmlformats.org/officeDocument/2006/relationships/notesSlide"/></Relationships>
</file>

<file path=ppt/slides/_rels/slide17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7.xml" Type="http://schemas.openxmlformats.org/officeDocument/2006/relationships/notesSlide"/></Relationships>
</file>

<file path=ppt/slides/_rels/slide170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70.xml" Type="http://schemas.openxmlformats.org/officeDocument/2006/relationships/notesSlide"/></Relationships>
</file>

<file path=ppt/slides/_rels/slide17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71.xml" Type="http://schemas.openxmlformats.org/officeDocument/2006/relationships/notesSlide"/></Relationships>
</file>

<file path=ppt/slides/_rels/slide172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72.xml" Type="http://schemas.openxmlformats.org/officeDocument/2006/relationships/notesSlide"/></Relationships>
</file>

<file path=ppt/slides/_rels/slide173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73.xml" Type="http://schemas.openxmlformats.org/officeDocument/2006/relationships/notesSlide"/></Relationships>
</file>

<file path=ppt/slides/_rels/slide174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74.xml" Type="http://schemas.openxmlformats.org/officeDocument/2006/relationships/notesSlide"/></Relationships>
</file>

<file path=ppt/slides/_rels/slide175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75.xml" Type="http://schemas.openxmlformats.org/officeDocument/2006/relationships/notesSlide"/></Relationships>
</file>

<file path=ppt/slides/_rels/slide176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76.xml" Type="http://schemas.openxmlformats.org/officeDocument/2006/relationships/notesSlide"/></Relationships>
</file>

<file path=ppt/slides/_rels/slide177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77.xml" Type="http://schemas.openxmlformats.org/officeDocument/2006/relationships/notesSlide"/></Relationships>
</file>

<file path=ppt/slides/_rels/slide178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78.xml" Type="http://schemas.openxmlformats.org/officeDocument/2006/relationships/notesSlide"/></Relationships>
</file>

<file path=ppt/slides/_rels/slide179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79.xml" Type="http://schemas.openxmlformats.org/officeDocument/2006/relationships/notesSlide"/></Relationships>
</file>

<file path=ppt/slides/_rels/slide18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8.xml" Type="http://schemas.openxmlformats.org/officeDocument/2006/relationships/notesSlide"/></Relationships>
</file>

<file path=ppt/slides/_rels/slide180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80.xml" Type="http://schemas.openxmlformats.org/officeDocument/2006/relationships/notesSlide"/></Relationships>
</file>

<file path=ppt/slides/_rels/slide18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81.xml" Type="http://schemas.openxmlformats.org/officeDocument/2006/relationships/notesSlide"/></Relationships>
</file>

<file path=ppt/slides/_rels/slide182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82.xml" Type="http://schemas.openxmlformats.org/officeDocument/2006/relationships/notesSlide"/></Relationships>
</file>

<file path=ppt/slides/_rels/slide183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83.xml" Type="http://schemas.openxmlformats.org/officeDocument/2006/relationships/notesSlide"/></Relationships>
</file>

<file path=ppt/slides/_rels/slide184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84.xml" Type="http://schemas.openxmlformats.org/officeDocument/2006/relationships/notesSlide"/></Relationships>
</file>

<file path=ppt/slides/_rels/slide185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85.xml" Type="http://schemas.openxmlformats.org/officeDocument/2006/relationships/notesSlide"/></Relationships>
</file>

<file path=ppt/slides/_rels/slide186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86.xml" Type="http://schemas.openxmlformats.org/officeDocument/2006/relationships/notesSlide"/></Relationships>
</file>

<file path=ppt/slides/_rels/slide187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87.xml" Type="http://schemas.openxmlformats.org/officeDocument/2006/relationships/notesSlide"/></Relationships>
</file>

<file path=ppt/slides/_rels/slide188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88.xml" Type="http://schemas.openxmlformats.org/officeDocument/2006/relationships/notesSlide"/></Relationships>
</file>

<file path=ppt/slides/_rels/slide189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89.xml" Type="http://schemas.openxmlformats.org/officeDocument/2006/relationships/notesSlide"/></Relationships>
</file>

<file path=ppt/slides/_rels/slide19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9.xml" Type="http://schemas.openxmlformats.org/officeDocument/2006/relationships/notesSlide"/></Relationships>
</file>

<file path=ppt/slides/_rels/slide190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90.xml" Type="http://schemas.openxmlformats.org/officeDocument/2006/relationships/notesSlide"/></Relationships>
</file>

<file path=ppt/slides/_rels/slide19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91.xml" Type="http://schemas.openxmlformats.org/officeDocument/2006/relationships/notesSlide"/></Relationships>
</file>

<file path=ppt/slides/_rels/slide192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92.xml" Type="http://schemas.openxmlformats.org/officeDocument/2006/relationships/notesSlide"/></Relationships>
</file>

<file path=ppt/slides/_rels/slide193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93.xml" Type="http://schemas.openxmlformats.org/officeDocument/2006/relationships/notesSlide"/></Relationships>
</file>

<file path=ppt/slides/_rels/slide194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94.xml" Type="http://schemas.openxmlformats.org/officeDocument/2006/relationships/notesSlide"/></Relationships>
</file>

<file path=ppt/slides/_rels/slide195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95.xml" Type="http://schemas.openxmlformats.org/officeDocument/2006/relationships/notesSlide"/></Relationships>
</file>

<file path=ppt/slides/_rels/slide196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96.xml" Type="http://schemas.openxmlformats.org/officeDocument/2006/relationships/notesSlide"/></Relationships>
</file>

<file path=ppt/slides/_rels/slide197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97.xml" Type="http://schemas.openxmlformats.org/officeDocument/2006/relationships/notesSlide"/></Relationships>
</file>

<file path=ppt/slides/_rels/slide198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98.xml" Type="http://schemas.openxmlformats.org/officeDocument/2006/relationships/notesSlide"/></Relationships>
</file>

<file path=ppt/slides/_rels/slide199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99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.xml" Type="http://schemas.openxmlformats.org/officeDocument/2006/relationships/notesSlide"/></Relationships>
</file>

<file path=ppt/slides/_rels/slide20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0.xml" Type="http://schemas.openxmlformats.org/officeDocument/2006/relationships/notesSlide"/></Relationships>
</file>

<file path=ppt/slides/_rels/slide200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00.xml" Type="http://schemas.openxmlformats.org/officeDocument/2006/relationships/notesSlide"/></Relationships>
</file>

<file path=ppt/slides/_rels/slide20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01.xml" Type="http://schemas.openxmlformats.org/officeDocument/2006/relationships/notesSlide"/></Relationships>
</file>

<file path=ppt/slides/_rels/slide202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02.xml" Type="http://schemas.openxmlformats.org/officeDocument/2006/relationships/notesSlide"/></Relationships>
</file>

<file path=ppt/slides/_rels/slide203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03.xml" Type="http://schemas.openxmlformats.org/officeDocument/2006/relationships/notesSlide"/></Relationships>
</file>

<file path=ppt/slides/_rels/slide204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04.xml" Type="http://schemas.openxmlformats.org/officeDocument/2006/relationships/notesSlide"/></Relationships>
</file>

<file path=ppt/slides/_rels/slide205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05.xml" Type="http://schemas.openxmlformats.org/officeDocument/2006/relationships/notesSlide"/></Relationships>
</file>

<file path=ppt/slides/_rels/slide206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06.xml" Type="http://schemas.openxmlformats.org/officeDocument/2006/relationships/notesSlide"/></Relationships>
</file>

<file path=ppt/slides/_rels/slide207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07.xml" Type="http://schemas.openxmlformats.org/officeDocument/2006/relationships/notesSlide"/></Relationships>
</file>

<file path=ppt/slides/_rels/slide208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08.xml" Type="http://schemas.openxmlformats.org/officeDocument/2006/relationships/notesSlide"/></Relationships>
</file>

<file path=ppt/slides/_rels/slide209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09.xml" Type="http://schemas.openxmlformats.org/officeDocument/2006/relationships/notesSlide"/></Relationships>
</file>

<file path=ppt/slides/_rels/slide2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1.xml" Type="http://schemas.openxmlformats.org/officeDocument/2006/relationships/notesSlide"/></Relationships>
</file>

<file path=ppt/slides/_rels/slide210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10.xml" Type="http://schemas.openxmlformats.org/officeDocument/2006/relationships/notesSlide"/></Relationships>
</file>

<file path=ppt/slides/_rels/slide21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11.xml" Type="http://schemas.openxmlformats.org/officeDocument/2006/relationships/notesSlide"/></Relationships>
</file>

<file path=ppt/slides/_rels/slide212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12.xml" Type="http://schemas.openxmlformats.org/officeDocument/2006/relationships/notesSlide"/></Relationships>
</file>

<file path=ppt/slides/_rels/slide213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13.xml" Type="http://schemas.openxmlformats.org/officeDocument/2006/relationships/notesSlide"/></Relationships>
</file>

<file path=ppt/slides/_rels/slide214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14.xml" Type="http://schemas.openxmlformats.org/officeDocument/2006/relationships/notesSlide"/></Relationships>
</file>

<file path=ppt/slides/_rels/slide215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15.xml" Type="http://schemas.openxmlformats.org/officeDocument/2006/relationships/notesSlide"/></Relationships>
</file>

<file path=ppt/slides/_rels/slide216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16.xml" Type="http://schemas.openxmlformats.org/officeDocument/2006/relationships/notesSlide"/></Relationships>
</file>

<file path=ppt/slides/_rels/slide217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17.xml" Type="http://schemas.openxmlformats.org/officeDocument/2006/relationships/notesSlide"/></Relationships>
</file>

<file path=ppt/slides/_rels/slide218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18.xml" Type="http://schemas.openxmlformats.org/officeDocument/2006/relationships/notesSlide"/></Relationships>
</file>

<file path=ppt/slides/_rels/slide219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19.xml" Type="http://schemas.openxmlformats.org/officeDocument/2006/relationships/notesSlide"/></Relationships>
</file>

<file path=ppt/slides/_rels/slide22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2.xml" Type="http://schemas.openxmlformats.org/officeDocument/2006/relationships/notesSlide"/></Relationships>
</file>

<file path=ppt/slides/_rels/slide220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20.xml" Type="http://schemas.openxmlformats.org/officeDocument/2006/relationships/notesSlide"/></Relationships>
</file>

<file path=ppt/slides/_rels/slide22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21.xml" Type="http://schemas.openxmlformats.org/officeDocument/2006/relationships/notesSlide"/></Relationships>
</file>

<file path=ppt/slides/_rels/slide222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22.xml" Type="http://schemas.openxmlformats.org/officeDocument/2006/relationships/notesSlide"/></Relationships>
</file>

<file path=ppt/slides/_rels/slide223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23.xml" Type="http://schemas.openxmlformats.org/officeDocument/2006/relationships/notesSlide"/></Relationships>
</file>

<file path=ppt/slides/_rels/slide224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24.xml" Type="http://schemas.openxmlformats.org/officeDocument/2006/relationships/notesSlide"/></Relationships>
</file>

<file path=ppt/slides/_rels/slide225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25.xml" Type="http://schemas.openxmlformats.org/officeDocument/2006/relationships/notesSlide"/></Relationships>
</file>

<file path=ppt/slides/_rels/slide226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26.xml" Type="http://schemas.openxmlformats.org/officeDocument/2006/relationships/notesSlide"/></Relationships>
</file>

<file path=ppt/slides/_rels/slide227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27.xml" Type="http://schemas.openxmlformats.org/officeDocument/2006/relationships/notesSlide"/></Relationships>
</file>

<file path=ppt/slides/_rels/slide228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28.xml" Type="http://schemas.openxmlformats.org/officeDocument/2006/relationships/notesSlide"/></Relationships>
</file>

<file path=ppt/slides/_rels/slide229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29.xml" Type="http://schemas.openxmlformats.org/officeDocument/2006/relationships/notesSlide"/></Relationships>
</file>

<file path=ppt/slides/_rels/slide23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3.xml" Type="http://schemas.openxmlformats.org/officeDocument/2006/relationships/notesSlide"/></Relationships>
</file>

<file path=ppt/slides/_rels/slide230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30.xml" Type="http://schemas.openxmlformats.org/officeDocument/2006/relationships/notesSlide"/></Relationships>
</file>

<file path=ppt/slides/_rels/slide23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31.xml" Type="http://schemas.openxmlformats.org/officeDocument/2006/relationships/notesSlide"/></Relationships>
</file>

<file path=ppt/slides/_rels/slide232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32.xml" Type="http://schemas.openxmlformats.org/officeDocument/2006/relationships/notesSlide"/></Relationships>
</file>

<file path=ppt/slides/_rels/slide233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33.xml" Type="http://schemas.openxmlformats.org/officeDocument/2006/relationships/notesSlide"/></Relationships>
</file>

<file path=ppt/slides/_rels/slide234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34.xml" Type="http://schemas.openxmlformats.org/officeDocument/2006/relationships/notesSlide"/></Relationships>
</file>

<file path=ppt/slides/_rels/slide235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35.xml" Type="http://schemas.openxmlformats.org/officeDocument/2006/relationships/notesSlide"/></Relationships>
</file>

<file path=ppt/slides/_rels/slide236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36.xml" Type="http://schemas.openxmlformats.org/officeDocument/2006/relationships/notesSlide"/></Relationships>
</file>

<file path=ppt/slides/_rels/slide237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37.xml" Type="http://schemas.openxmlformats.org/officeDocument/2006/relationships/notesSlide"/></Relationships>
</file>

<file path=ppt/slides/_rels/slide238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38.xml" Type="http://schemas.openxmlformats.org/officeDocument/2006/relationships/notesSlide"/></Relationships>
</file>

<file path=ppt/slides/_rels/slide239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39.xml" Type="http://schemas.openxmlformats.org/officeDocument/2006/relationships/notesSlide"/></Relationships>
</file>

<file path=ppt/slides/_rels/slide24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4.xml" Type="http://schemas.openxmlformats.org/officeDocument/2006/relationships/notesSlide"/></Relationships>
</file>

<file path=ppt/slides/_rels/slide240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40.xml" Type="http://schemas.openxmlformats.org/officeDocument/2006/relationships/notesSlide"/></Relationships>
</file>

<file path=ppt/slides/_rels/slide24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41.xml" Type="http://schemas.openxmlformats.org/officeDocument/2006/relationships/notesSlide"/></Relationships>
</file>

<file path=ppt/slides/_rels/slide242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42.xml" Type="http://schemas.openxmlformats.org/officeDocument/2006/relationships/notesSlide"/></Relationships>
</file>

<file path=ppt/slides/_rels/slide243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43.xml" Type="http://schemas.openxmlformats.org/officeDocument/2006/relationships/notesSlide"/></Relationships>
</file>

<file path=ppt/slides/_rels/slide244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44.xml" Type="http://schemas.openxmlformats.org/officeDocument/2006/relationships/notesSlide"/></Relationships>
</file>

<file path=ppt/slides/_rels/slide245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45.xml" Type="http://schemas.openxmlformats.org/officeDocument/2006/relationships/notesSlide"/></Relationships>
</file>

<file path=ppt/slides/_rels/slide246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46.xml" Type="http://schemas.openxmlformats.org/officeDocument/2006/relationships/notesSlide"/></Relationships>
</file>

<file path=ppt/slides/_rels/slide247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47.xml" Type="http://schemas.openxmlformats.org/officeDocument/2006/relationships/notesSlide"/></Relationships>
</file>

<file path=ppt/slides/_rels/slide248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48.xml" Type="http://schemas.openxmlformats.org/officeDocument/2006/relationships/notesSlide"/></Relationships>
</file>

<file path=ppt/slides/_rels/slide249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49.xml" Type="http://schemas.openxmlformats.org/officeDocument/2006/relationships/notesSlide"/></Relationships>
</file>

<file path=ppt/slides/_rels/slide25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5.xml" Type="http://schemas.openxmlformats.org/officeDocument/2006/relationships/notesSlide"/></Relationships>
</file>

<file path=ppt/slides/_rels/slide250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50.xml" Type="http://schemas.openxmlformats.org/officeDocument/2006/relationships/notesSlide"/></Relationships>
</file>

<file path=ppt/slides/_rels/slide25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51.xml" Type="http://schemas.openxmlformats.org/officeDocument/2006/relationships/notesSlide"/></Relationships>
</file>

<file path=ppt/slides/_rels/slide252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52.xml" Type="http://schemas.openxmlformats.org/officeDocument/2006/relationships/notesSlide"/></Relationships>
</file>

<file path=ppt/slides/_rels/slide253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53.xml" Type="http://schemas.openxmlformats.org/officeDocument/2006/relationships/notesSlide"/></Relationships>
</file>

<file path=ppt/slides/_rels/slide254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54.xml" Type="http://schemas.openxmlformats.org/officeDocument/2006/relationships/notesSlide"/></Relationships>
</file>

<file path=ppt/slides/_rels/slide255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55.xml" Type="http://schemas.openxmlformats.org/officeDocument/2006/relationships/notesSlide"/></Relationships>
</file>

<file path=ppt/slides/_rels/slide256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56.xml" Type="http://schemas.openxmlformats.org/officeDocument/2006/relationships/notesSlide"/></Relationships>
</file>

<file path=ppt/slides/_rels/slide257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57.xml" Type="http://schemas.openxmlformats.org/officeDocument/2006/relationships/notesSlide"/></Relationships>
</file>

<file path=ppt/slides/_rels/slide258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58.xml" Type="http://schemas.openxmlformats.org/officeDocument/2006/relationships/notesSlide"/></Relationships>
</file>

<file path=ppt/slides/_rels/slide259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59.xml" Type="http://schemas.openxmlformats.org/officeDocument/2006/relationships/notesSlide"/></Relationships>
</file>

<file path=ppt/slides/_rels/slide26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6.xml" Type="http://schemas.openxmlformats.org/officeDocument/2006/relationships/notesSlide"/></Relationships>
</file>

<file path=ppt/slides/_rels/slide260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60.xml" Type="http://schemas.openxmlformats.org/officeDocument/2006/relationships/notesSlide"/></Relationships>
</file>

<file path=ppt/slides/_rels/slide26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61.xml" Type="http://schemas.openxmlformats.org/officeDocument/2006/relationships/notesSlide"/></Relationships>
</file>

<file path=ppt/slides/_rels/slide262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62.xml" Type="http://schemas.openxmlformats.org/officeDocument/2006/relationships/notesSlide"/></Relationships>
</file>

<file path=ppt/slides/_rels/slide263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63.xml" Type="http://schemas.openxmlformats.org/officeDocument/2006/relationships/notesSlide"/></Relationships>
</file>

<file path=ppt/slides/_rels/slide264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64.xml" Type="http://schemas.openxmlformats.org/officeDocument/2006/relationships/notesSlide"/></Relationships>
</file>

<file path=ppt/slides/_rels/slide265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65.xml" Type="http://schemas.openxmlformats.org/officeDocument/2006/relationships/notesSlide"/></Relationships>
</file>

<file path=ppt/slides/_rels/slide266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66.xml" Type="http://schemas.openxmlformats.org/officeDocument/2006/relationships/notesSlide"/></Relationships>
</file>

<file path=ppt/slides/_rels/slide267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67.xml" Type="http://schemas.openxmlformats.org/officeDocument/2006/relationships/notesSlide"/></Relationships>
</file>

<file path=ppt/slides/_rels/slide268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68.xml" Type="http://schemas.openxmlformats.org/officeDocument/2006/relationships/notesSlide"/></Relationships>
</file>

<file path=ppt/slides/_rels/slide269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69.xml" Type="http://schemas.openxmlformats.org/officeDocument/2006/relationships/notesSlide"/></Relationships>
</file>

<file path=ppt/slides/_rels/slide27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7.xml" Type="http://schemas.openxmlformats.org/officeDocument/2006/relationships/notesSlide"/></Relationships>
</file>

<file path=ppt/slides/_rels/slide270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70.xml" Type="http://schemas.openxmlformats.org/officeDocument/2006/relationships/notesSlide"/></Relationships>
</file>

<file path=ppt/slides/_rels/slide27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71.xml" Type="http://schemas.openxmlformats.org/officeDocument/2006/relationships/notesSlide"/></Relationships>
</file>

<file path=ppt/slides/_rels/slide272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72.xml" Type="http://schemas.openxmlformats.org/officeDocument/2006/relationships/notesSlide"/></Relationships>
</file>

<file path=ppt/slides/_rels/slide273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73.xml" Type="http://schemas.openxmlformats.org/officeDocument/2006/relationships/notesSlide"/></Relationships>
</file>

<file path=ppt/slides/_rels/slide274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74.xml" Type="http://schemas.openxmlformats.org/officeDocument/2006/relationships/notesSlide"/></Relationships>
</file>

<file path=ppt/slides/_rels/slide275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75.xml" Type="http://schemas.openxmlformats.org/officeDocument/2006/relationships/notesSlide"/></Relationships>
</file>

<file path=ppt/slides/_rels/slide276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76.xml" Type="http://schemas.openxmlformats.org/officeDocument/2006/relationships/notesSlide"/></Relationships>
</file>

<file path=ppt/slides/_rels/slide277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77.xml" Type="http://schemas.openxmlformats.org/officeDocument/2006/relationships/notesSlide"/></Relationships>
</file>

<file path=ppt/slides/_rels/slide278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78.xml" Type="http://schemas.openxmlformats.org/officeDocument/2006/relationships/notesSlide"/></Relationships>
</file>

<file path=ppt/slides/_rels/slide279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79.xml" Type="http://schemas.openxmlformats.org/officeDocument/2006/relationships/notesSlide"/></Relationships>
</file>

<file path=ppt/slides/_rels/slide28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8.xml" Type="http://schemas.openxmlformats.org/officeDocument/2006/relationships/notesSlide"/></Relationships>
</file>

<file path=ppt/slides/_rels/slide280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80.xml" Type="http://schemas.openxmlformats.org/officeDocument/2006/relationships/notesSlide"/></Relationships>
</file>

<file path=ppt/slides/_rels/slide28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81.xml" Type="http://schemas.openxmlformats.org/officeDocument/2006/relationships/notesSlide"/></Relationships>
</file>

<file path=ppt/slides/_rels/slide282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82.xml" Type="http://schemas.openxmlformats.org/officeDocument/2006/relationships/notesSlide"/></Relationships>
</file>

<file path=ppt/slides/_rels/slide283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83.xml" Type="http://schemas.openxmlformats.org/officeDocument/2006/relationships/notesSlide"/></Relationships>
</file>

<file path=ppt/slides/_rels/slide284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84.xml" Type="http://schemas.openxmlformats.org/officeDocument/2006/relationships/notesSlide"/></Relationships>
</file>

<file path=ppt/slides/_rels/slide285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85.xml" Type="http://schemas.openxmlformats.org/officeDocument/2006/relationships/notesSlide"/></Relationships>
</file>

<file path=ppt/slides/_rels/slide286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86.xml" Type="http://schemas.openxmlformats.org/officeDocument/2006/relationships/notesSlide"/></Relationships>
</file>

<file path=ppt/slides/_rels/slide287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87.xml" Type="http://schemas.openxmlformats.org/officeDocument/2006/relationships/notesSlide"/></Relationships>
</file>

<file path=ppt/slides/_rels/slide288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88.xml" Type="http://schemas.openxmlformats.org/officeDocument/2006/relationships/notesSlide"/></Relationships>
</file>

<file path=ppt/slides/_rels/slide289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89.xml" Type="http://schemas.openxmlformats.org/officeDocument/2006/relationships/notesSlide"/></Relationships>
</file>

<file path=ppt/slides/_rels/slide29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9.xml" Type="http://schemas.openxmlformats.org/officeDocument/2006/relationships/notesSlide"/></Relationships>
</file>

<file path=ppt/slides/_rels/slide290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90.xml" Type="http://schemas.openxmlformats.org/officeDocument/2006/relationships/notesSlide"/></Relationships>
</file>

<file path=ppt/slides/_rels/slide29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91.xml" Type="http://schemas.openxmlformats.org/officeDocument/2006/relationships/notesSlide"/></Relationships>
</file>

<file path=ppt/slides/_rels/slide292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92.xml" Type="http://schemas.openxmlformats.org/officeDocument/2006/relationships/notesSlide"/></Relationships>
</file>

<file path=ppt/slides/_rels/slide293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93.xml" Type="http://schemas.openxmlformats.org/officeDocument/2006/relationships/notesSlide"/></Relationships>
</file>

<file path=ppt/slides/_rels/slide294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94.xml" Type="http://schemas.openxmlformats.org/officeDocument/2006/relationships/notesSlide"/></Relationships>
</file>

<file path=ppt/slides/_rels/slide295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95.xml" Type="http://schemas.openxmlformats.org/officeDocument/2006/relationships/notesSlide"/></Relationships>
</file>

<file path=ppt/slides/_rels/slide296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96.xml" Type="http://schemas.openxmlformats.org/officeDocument/2006/relationships/notesSlide"/></Relationships>
</file>

<file path=ppt/slides/_rels/slide297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97.xml" Type="http://schemas.openxmlformats.org/officeDocument/2006/relationships/notesSlide"/></Relationships>
</file>

<file path=ppt/slides/_rels/slide298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98.xml" Type="http://schemas.openxmlformats.org/officeDocument/2006/relationships/notesSlide"/></Relationships>
</file>

<file path=ppt/slides/_rels/slide299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99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3.xml" Type="http://schemas.openxmlformats.org/officeDocument/2006/relationships/notesSlide"/></Relationships>
</file>

<file path=ppt/slides/_rels/slide30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30.xml" Type="http://schemas.openxmlformats.org/officeDocument/2006/relationships/notesSlide"/></Relationships>
</file>

<file path=ppt/slides/_rels/slide300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300.xml" Type="http://schemas.openxmlformats.org/officeDocument/2006/relationships/notesSlide"/></Relationships>
</file>

<file path=ppt/slides/_rels/slide30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301.xml" Type="http://schemas.openxmlformats.org/officeDocument/2006/relationships/notesSlide"/></Relationships>
</file>

<file path=ppt/slides/_rels/slide302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302.xml" Type="http://schemas.openxmlformats.org/officeDocument/2006/relationships/notesSlide"/></Relationships>
</file>

<file path=ppt/slides/_rels/slide303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303.xml" Type="http://schemas.openxmlformats.org/officeDocument/2006/relationships/notesSlide"/></Relationships>
</file>

<file path=ppt/slides/_rels/slide304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304.xml" Type="http://schemas.openxmlformats.org/officeDocument/2006/relationships/notesSlide"/></Relationships>
</file>

<file path=ppt/slides/_rels/slide305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305.xml" Type="http://schemas.openxmlformats.org/officeDocument/2006/relationships/notesSlide"/></Relationships>
</file>

<file path=ppt/slides/_rels/slide306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306.xml" Type="http://schemas.openxmlformats.org/officeDocument/2006/relationships/notesSlide"/></Relationships>
</file>

<file path=ppt/slides/_rels/slide307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307.xml" Type="http://schemas.openxmlformats.org/officeDocument/2006/relationships/notesSlide"/></Relationships>
</file>

<file path=ppt/slides/_rels/slide308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308.xml" Type="http://schemas.openxmlformats.org/officeDocument/2006/relationships/notesSlide"/></Relationships>
</file>

<file path=ppt/slides/_rels/slide309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309.xml" Type="http://schemas.openxmlformats.org/officeDocument/2006/relationships/notesSlide"/></Relationships>
</file>

<file path=ppt/slides/_rels/slide3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31.xml" Type="http://schemas.openxmlformats.org/officeDocument/2006/relationships/notesSlide"/></Relationships>
</file>

<file path=ppt/slides/_rels/slide310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310.xml" Type="http://schemas.openxmlformats.org/officeDocument/2006/relationships/notesSlide"/></Relationships>
</file>

<file path=ppt/slides/_rels/slide31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311.xml" Type="http://schemas.openxmlformats.org/officeDocument/2006/relationships/notesSlide"/></Relationships>
</file>

<file path=ppt/slides/_rels/slide312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312.xml" Type="http://schemas.openxmlformats.org/officeDocument/2006/relationships/notesSlide"/></Relationships>
</file>

<file path=ppt/slides/_rels/slide313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313.xml" Type="http://schemas.openxmlformats.org/officeDocument/2006/relationships/notesSlide"/></Relationships>
</file>

<file path=ppt/slides/_rels/slide314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314.xml" Type="http://schemas.openxmlformats.org/officeDocument/2006/relationships/notesSlide"/></Relationships>
</file>

<file path=ppt/slides/_rels/slide315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315.xml" Type="http://schemas.openxmlformats.org/officeDocument/2006/relationships/notesSlide"/></Relationships>
</file>

<file path=ppt/slides/_rels/slide316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316.xml" Type="http://schemas.openxmlformats.org/officeDocument/2006/relationships/notesSlide"/></Relationships>
</file>

<file path=ppt/slides/_rels/slide317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317.xml" Type="http://schemas.openxmlformats.org/officeDocument/2006/relationships/notesSlide"/></Relationships>
</file>

<file path=ppt/slides/_rels/slide318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318.xml" Type="http://schemas.openxmlformats.org/officeDocument/2006/relationships/notesSlide"/></Relationships>
</file>

<file path=ppt/slides/_rels/slide319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319.xml" Type="http://schemas.openxmlformats.org/officeDocument/2006/relationships/notesSlide"/></Relationships>
</file>

<file path=ppt/slides/_rels/slide32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32.xml" Type="http://schemas.openxmlformats.org/officeDocument/2006/relationships/notesSlide"/></Relationships>
</file>

<file path=ppt/slides/_rels/slide320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320.xml" Type="http://schemas.openxmlformats.org/officeDocument/2006/relationships/notesSlide"/></Relationships>
</file>

<file path=ppt/slides/_rels/slide32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321.xml" Type="http://schemas.openxmlformats.org/officeDocument/2006/relationships/notesSlide"/></Relationships>
</file>

<file path=ppt/slides/_rels/slide322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322.xml" Type="http://schemas.openxmlformats.org/officeDocument/2006/relationships/notesSlide"/></Relationships>
</file>

<file path=ppt/slides/_rels/slide323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323.xml" Type="http://schemas.openxmlformats.org/officeDocument/2006/relationships/notesSlide"/></Relationships>
</file>

<file path=ppt/slides/_rels/slide324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324.xml" Type="http://schemas.openxmlformats.org/officeDocument/2006/relationships/notesSlide"/></Relationships>
</file>

<file path=ppt/slides/_rels/slide325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325.xml" Type="http://schemas.openxmlformats.org/officeDocument/2006/relationships/notesSlide"/></Relationships>
</file>

<file path=ppt/slides/_rels/slide326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326.xml" Type="http://schemas.openxmlformats.org/officeDocument/2006/relationships/notesSlide"/></Relationships>
</file>

<file path=ppt/slides/_rels/slide327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327.xml" Type="http://schemas.openxmlformats.org/officeDocument/2006/relationships/notesSlide"/></Relationships>
</file>

<file path=ppt/slides/_rels/slide328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328.xml" Type="http://schemas.openxmlformats.org/officeDocument/2006/relationships/notesSlide"/></Relationships>
</file>

<file path=ppt/slides/_rels/slide329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329.xml" Type="http://schemas.openxmlformats.org/officeDocument/2006/relationships/notesSlide"/></Relationships>
</file>

<file path=ppt/slides/_rels/slide33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33.xml" Type="http://schemas.openxmlformats.org/officeDocument/2006/relationships/notesSlide"/></Relationships>
</file>

<file path=ppt/slides/_rels/slide330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330.xml" Type="http://schemas.openxmlformats.org/officeDocument/2006/relationships/notesSlide"/></Relationships>
</file>

<file path=ppt/slides/_rels/slide33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331.xml" Type="http://schemas.openxmlformats.org/officeDocument/2006/relationships/notesSlide"/></Relationships>
</file>

<file path=ppt/slides/_rels/slide332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332.xml" Type="http://schemas.openxmlformats.org/officeDocument/2006/relationships/notesSlide"/></Relationships>
</file>

<file path=ppt/slides/_rels/slide333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333.xml" Type="http://schemas.openxmlformats.org/officeDocument/2006/relationships/notesSlide"/></Relationships>
</file>

<file path=ppt/slides/_rels/slide334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334.xml" Type="http://schemas.openxmlformats.org/officeDocument/2006/relationships/notesSlide"/></Relationships>
</file>

<file path=ppt/slides/_rels/slide335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335.xml" Type="http://schemas.openxmlformats.org/officeDocument/2006/relationships/notesSlide"/></Relationships>
</file>

<file path=ppt/slides/_rels/slide336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336.xml" Type="http://schemas.openxmlformats.org/officeDocument/2006/relationships/notesSlide"/></Relationships>
</file>

<file path=ppt/slides/_rels/slide337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337.xml" Type="http://schemas.openxmlformats.org/officeDocument/2006/relationships/notesSlide"/></Relationships>
</file>

<file path=ppt/slides/_rels/slide338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338.xml" Type="http://schemas.openxmlformats.org/officeDocument/2006/relationships/notesSlide"/></Relationships>
</file>

<file path=ppt/slides/_rels/slide339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339.xml" Type="http://schemas.openxmlformats.org/officeDocument/2006/relationships/notesSlide"/></Relationships>
</file>

<file path=ppt/slides/_rels/slide34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34.xml" Type="http://schemas.openxmlformats.org/officeDocument/2006/relationships/notesSlide"/></Relationships>
</file>

<file path=ppt/slides/_rels/slide340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340.xml" Type="http://schemas.openxmlformats.org/officeDocument/2006/relationships/notesSlide"/></Relationships>
</file>

<file path=ppt/slides/_rels/slide34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341.xml" Type="http://schemas.openxmlformats.org/officeDocument/2006/relationships/notesSlide"/></Relationships>
</file>

<file path=ppt/slides/_rels/slide342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342.xml" Type="http://schemas.openxmlformats.org/officeDocument/2006/relationships/notesSlide"/></Relationships>
</file>

<file path=ppt/slides/_rels/slide343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343.xml" Type="http://schemas.openxmlformats.org/officeDocument/2006/relationships/notesSlide"/></Relationships>
</file>

<file path=ppt/slides/_rels/slide344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344.xml" Type="http://schemas.openxmlformats.org/officeDocument/2006/relationships/notesSlide"/></Relationships>
</file>

<file path=ppt/slides/_rels/slide345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345.xml" Type="http://schemas.openxmlformats.org/officeDocument/2006/relationships/notesSlide"/></Relationships>
</file>

<file path=ppt/slides/_rels/slide346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346.xml" Type="http://schemas.openxmlformats.org/officeDocument/2006/relationships/notesSlide"/></Relationships>
</file>

<file path=ppt/slides/_rels/slide347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347.xml" Type="http://schemas.openxmlformats.org/officeDocument/2006/relationships/notesSlide"/></Relationships>
</file>

<file path=ppt/slides/_rels/slide348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348.xml" Type="http://schemas.openxmlformats.org/officeDocument/2006/relationships/notesSlide"/></Relationships>
</file>

<file path=ppt/slides/_rels/slide349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349.xml" Type="http://schemas.openxmlformats.org/officeDocument/2006/relationships/notesSlide"/></Relationships>
</file>

<file path=ppt/slides/_rels/slide35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35.xml" Type="http://schemas.openxmlformats.org/officeDocument/2006/relationships/notesSlide"/></Relationships>
</file>

<file path=ppt/slides/_rels/slide350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350.xml" Type="http://schemas.openxmlformats.org/officeDocument/2006/relationships/notesSlide"/></Relationships>
</file>

<file path=ppt/slides/_rels/slide35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351.xml" Type="http://schemas.openxmlformats.org/officeDocument/2006/relationships/notesSlide"/></Relationships>
</file>

<file path=ppt/slides/_rels/slide352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352.xml" Type="http://schemas.openxmlformats.org/officeDocument/2006/relationships/notesSlide"/></Relationships>
</file>

<file path=ppt/slides/_rels/slide353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353.xml" Type="http://schemas.openxmlformats.org/officeDocument/2006/relationships/notesSlide"/></Relationships>
</file>

<file path=ppt/slides/_rels/slide354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354.xml" Type="http://schemas.openxmlformats.org/officeDocument/2006/relationships/notesSlide"/></Relationships>
</file>

<file path=ppt/slides/_rels/slide355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355.xml" Type="http://schemas.openxmlformats.org/officeDocument/2006/relationships/notesSlide"/></Relationships>
</file>

<file path=ppt/slides/_rels/slide356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356.xml" Type="http://schemas.openxmlformats.org/officeDocument/2006/relationships/notesSlide"/></Relationships>
</file>

<file path=ppt/slides/_rels/slide357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357.xml" Type="http://schemas.openxmlformats.org/officeDocument/2006/relationships/notesSlide"/></Relationships>
</file>

<file path=ppt/slides/_rels/slide358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358.xml" Type="http://schemas.openxmlformats.org/officeDocument/2006/relationships/notesSlide"/></Relationships>
</file>

<file path=ppt/slides/_rels/slide359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359.xml" Type="http://schemas.openxmlformats.org/officeDocument/2006/relationships/notesSlide"/></Relationships>
</file>

<file path=ppt/slides/_rels/slide36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36.xml" Type="http://schemas.openxmlformats.org/officeDocument/2006/relationships/notesSlide"/></Relationships>
</file>

<file path=ppt/slides/_rels/slide360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360.xml" Type="http://schemas.openxmlformats.org/officeDocument/2006/relationships/notesSlide"/></Relationships>
</file>

<file path=ppt/slides/_rels/slide36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361.xml" Type="http://schemas.openxmlformats.org/officeDocument/2006/relationships/notesSlide"/></Relationships>
</file>

<file path=ppt/slides/_rels/slide362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362.xml" Type="http://schemas.openxmlformats.org/officeDocument/2006/relationships/notesSlide"/></Relationships>
</file>

<file path=ppt/slides/_rels/slide363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363.xml" Type="http://schemas.openxmlformats.org/officeDocument/2006/relationships/notesSlide"/></Relationships>
</file>

<file path=ppt/slides/_rels/slide364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364.xml" Type="http://schemas.openxmlformats.org/officeDocument/2006/relationships/notesSlide"/></Relationships>
</file>

<file path=ppt/slides/_rels/slide365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365.xml" Type="http://schemas.openxmlformats.org/officeDocument/2006/relationships/notesSlide"/></Relationships>
</file>

<file path=ppt/slides/_rels/slide366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366.xml" Type="http://schemas.openxmlformats.org/officeDocument/2006/relationships/notesSlide"/></Relationships>
</file>

<file path=ppt/slides/_rels/slide367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367.xml" Type="http://schemas.openxmlformats.org/officeDocument/2006/relationships/notesSlide"/></Relationships>
</file>

<file path=ppt/slides/_rels/slide368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368.xml" Type="http://schemas.openxmlformats.org/officeDocument/2006/relationships/notesSlide"/></Relationships>
</file>

<file path=ppt/slides/_rels/slide369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369.xml" Type="http://schemas.openxmlformats.org/officeDocument/2006/relationships/notesSlide"/></Relationships>
</file>

<file path=ppt/slides/_rels/slide37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37.xml" Type="http://schemas.openxmlformats.org/officeDocument/2006/relationships/notesSlide"/></Relationships>
</file>

<file path=ppt/slides/_rels/slide370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370.xml" Type="http://schemas.openxmlformats.org/officeDocument/2006/relationships/notesSlide"/></Relationships>
</file>

<file path=ppt/slides/_rels/slide37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371.xml" Type="http://schemas.openxmlformats.org/officeDocument/2006/relationships/notesSlide"/></Relationships>
</file>

<file path=ppt/slides/_rels/slide372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372.xml" Type="http://schemas.openxmlformats.org/officeDocument/2006/relationships/notesSlide"/></Relationships>
</file>

<file path=ppt/slides/_rels/slide373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373.xml" Type="http://schemas.openxmlformats.org/officeDocument/2006/relationships/notesSlide"/></Relationships>
</file>

<file path=ppt/slides/_rels/slide374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374.xml" Type="http://schemas.openxmlformats.org/officeDocument/2006/relationships/notesSlide"/></Relationships>
</file>

<file path=ppt/slides/_rels/slide375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375.xml" Type="http://schemas.openxmlformats.org/officeDocument/2006/relationships/notesSlide"/></Relationships>
</file>

<file path=ppt/slides/_rels/slide376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376.xml" Type="http://schemas.openxmlformats.org/officeDocument/2006/relationships/notesSlide"/></Relationships>
</file>

<file path=ppt/slides/_rels/slide377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377.xml" Type="http://schemas.openxmlformats.org/officeDocument/2006/relationships/notesSlide"/></Relationships>
</file>

<file path=ppt/slides/_rels/slide378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378.xml" Type="http://schemas.openxmlformats.org/officeDocument/2006/relationships/notesSlide"/></Relationships>
</file>

<file path=ppt/slides/_rels/slide379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379.xml" Type="http://schemas.openxmlformats.org/officeDocument/2006/relationships/notesSlide"/></Relationships>
</file>

<file path=ppt/slides/_rels/slide38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38.xml" Type="http://schemas.openxmlformats.org/officeDocument/2006/relationships/notesSlide"/></Relationships>
</file>

<file path=ppt/slides/_rels/slide380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380.xml" Type="http://schemas.openxmlformats.org/officeDocument/2006/relationships/notesSlide"/></Relationships>
</file>

<file path=ppt/slides/_rels/slide38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381.xml" Type="http://schemas.openxmlformats.org/officeDocument/2006/relationships/notesSlide"/></Relationships>
</file>

<file path=ppt/slides/_rels/slide382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382.xml" Type="http://schemas.openxmlformats.org/officeDocument/2006/relationships/notesSlide"/></Relationships>
</file>

<file path=ppt/slides/_rels/slide383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383.xml" Type="http://schemas.openxmlformats.org/officeDocument/2006/relationships/notesSlide"/></Relationships>
</file>

<file path=ppt/slides/_rels/slide384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384.xml" Type="http://schemas.openxmlformats.org/officeDocument/2006/relationships/notesSlide"/></Relationships>
</file>

<file path=ppt/slides/_rels/slide385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385.xml" Type="http://schemas.openxmlformats.org/officeDocument/2006/relationships/notesSlide"/></Relationships>
</file>

<file path=ppt/slides/_rels/slide386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386.xml" Type="http://schemas.openxmlformats.org/officeDocument/2006/relationships/notesSlide"/></Relationships>
</file>

<file path=ppt/slides/_rels/slide387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387.xml" Type="http://schemas.openxmlformats.org/officeDocument/2006/relationships/notesSlide"/></Relationships>
</file>

<file path=ppt/slides/_rels/slide388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388.xml" Type="http://schemas.openxmlformats.org/officeDocument/2006/relationships/notesSlide"/></Relationships>
</file>

<file path=ppt/slides/_rels/slide389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389.xml" Type="http://schemas.openxmlformats.org/officeDocument/2006/relationships/notesSlide"/></Relationships>
</file>

<file path=ppt/slides/_rels/slide39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39.xml" Type="http://schemas.openxmlformats.org/officeDocument/2006/relationships/notesSlide"/></Relationships>
</file>

<file path=ppt/slides/_rels/slide390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390.xml" Type="http://schemas.openxmlformats.org/officeDocument/2006/relationships/notesSlide"/></Relationships>
</file>

<file path=ppt/slides/_rels/slide39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391.xml" Type="http://schemas.openxmlformats.org/officeDocument/2006/relationships/notesSlide"/></Relationships>
</file>

<file path=ppt/slides/_rels/slide392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392.xml" Type="http://schemas.openxmlformats.org/officeDocument/2006/relationships/notesSlide"/></Relationships>
</file>

<file path=ppt/slides/_rels/slide393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393.xml" Type="http://schemas.openxmlformats.org/officeDocument/2006/relationships/notesSlide"/></Relationships>
</file>

<file path=ppt/slides/_rels/slide394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394.xml" Type="http://schemas.openxmlformats.org/officeDocument/2006/relationships/notesSlide"/></Relationships>
</file>

<file path=ppt/slides/_rels/slide395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395.xml" Type="http://schemas.openxmlformats.org/officeDocument/2006/relationships/notesSlide"/></Relationships>
</file>

<file path=ppt/slides/_rels/slide396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396.xml" Type="http://schemas.openxmlformats.org/officeDocument/2006/relationships/notesSlide"/></Relationships>
</file>

<file path=ppt/slides/_rels/slide397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397.xml" Type="http://schemas.openxmlformats.org/officeDocument/2006/relationships/notesSlide"/></Relationships>
</file>

<file path=ppt/slides/_rels/slide398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398.xml" Type="http://schemas.openxmlformats.org/officeDocument/2006/relationships/notesSlide"/></Relationships>
</file>

<file path=ppt/slides/_rels/slide399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399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4.xml" Type="http://schemas.openxmlformats.org/officeDocument/2006/relationships/notesSlide"/></Relationships>
</file>

<file path=ppt/slides/_rels/slide40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40.xml" Type="http://schemas.openxmlformats.org/officeDocument/2006/relationships/notesSlide"/></Relationships>
</file>

<file path=ppt/slides/_rels/slide400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400.xml" Type="http://schemas.openxmlformats.org/officeDocument/2006/relationships/notesSlide"/></Relationships>
</file>

<file path=ppt/slides/_rels/slide40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401.xml" Type="http://schemas.openxmlformats.org/officeDocument/2006/relationships/notesSlide"/></Relationships>
</file>

<file path=ppt/slides/_rels/slide402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402.xml" Type="http://schemas.openxmlformats.org/officeDocument/2006/relationships/notesSlide"/></Relationships>
</file>

<file path=ppt/slides/_rels/slide403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403.xml" Type="http://schemas.openxmlformats.org/officeDocument/2006/relationships/notesSlide"/></Relationships>
</file>

<file path=ppt/slides/_rels/slide404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404.xml" Type="http://schemas.openxmlformats.org/officeDocument/2006/relationships/notesSlide"/></Relationships>
</file>

<file path=ppt/slides/_rels/slide405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405.xml" Type="http://schemas.openxmlformats.org/officeDocument/2006/relationships/notesSlide"/></Relationships>
</file>

<file path=ppt/slides/_rels/slide406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406.xml" Type="http://schemas.openxmlformats.org/officeDocument/2006/relationships/notesSlide"/></Relationships>
</file>

<file path=ppt/slides/_rels/slide407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407.xml" Type="http://schemas.openxmlformats.org/officeDocument/2006/relationships/notesSlide"/></Relationships>
</file>

<file path=ppt/slides/_rels/slide408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408.xml" Type="http://schemas.openxmlformats.org/officeDocument/2006/relationships/notesSlide"/></Relationships>
</file>

<file path=ppt/slides/_rels/slide409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409.xml" Type="http://schemas.openxmlformats.org/officeDocument/2006/relationships/notesSlide"/></Relationships>
</file>

<file path=ppt/slides/_rels/slide4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41.xml" Type="http://schemas.openxmlformats.org/officeDocument/2006/relationships/notesSlide"/></Relationships>
</file>

<file path=ppt/slides/_rels/slide410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410.xml" Type="http://schemas.openxmlformats.org/officeDocument/2006/relationships/notesSlide"/></Relationships>
</file>

<file path=ppt/slides/_rels/slide41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411.xml" Type="http://schemas.openxmlformats.org/officeDocument/2006/relationships/notesSlide"/></Relationships>
</file>

<file path=ppt/slides/_rels/slide412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412.xml" Type="http://schemas.openxmlformats.org/officeDocument/2006/relationships/notesSlide"/></Relationships>
</file>

<file path=ppt/slides/_rels/slide413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413.xml" Type="http://schemas.openxmlformats.org/officeDocument/2006/relationships/notesSlide"/></Relationships>
</file>

<file path=ppt/slides/_rels/slide414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414.xml" Type="http://schemas.openxmlformats.org/officeDocument/2006/relationships/notesSlide"/></Relationships>
</file>

<file path=ppt/slides/_rels/slide415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415.xml" Type="http://schemas.openxmlformats.org/officeDocument/2006/relationships/notesSlide"/></Relationships>
</file>

<file path=ppt/slides/_rels/slide416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416.xml" Type="http://schemas.openxmlformats.org/officeDocument/2006/relationships/notesSlide"/></Relationships>
</file>

<file path=ppt/slides/_rels/slide417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417.xml" Type="http://schemas.openxmlformats.org/officeDocument/2006/relationships/notesSlide"/></Relationships>
</file>

<file path=ppt/slides/_rels/slide418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418.xml" Type="http://schemas.openxmlformats.org/officeDocument/2006/relationships/notesSlide"/></Relationships>
</file>

<file path=ppt/slides/_rels/slide419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419.xml" Type="http://schemas.openxmlformats.org/officeDocument/2006/relationships/notesSlide"/></Relationships>
</file>

<file path=ppt/slides/_rels/slide42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42.xml" Type="http://schemas.openxmlformats.org/officeDocument/2006/relationships/notesSlide"/></Relationships>
</file>

<file path=ppt/slides/_rels/slide420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420.xml" Type="http://schemas.openxmlformats.org/officeDocument/2006/relationships/notesSlide"/></Relationships>
</file>

<file path=ppt/slides/_rels/slide42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421.xml" Type="http://schemas.openxmlformats.org/officeDocument/2006/relationships/notesSlide"/></Relationships>
</file>

<file path=ppt/slides/_rels/slide422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422.xml" Type="http://schemas.openxmlformats.org/officeDocument/2006/relationships/notesSlide"/></Relationships>
</file>

<file path=ppt/slides/_rels/slide423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423.xml" Type="http://schemas.openxmlformats.org/officeDocument/2006/relationships/notesSlide"/></Relationships>
</file>

<file path=ppt/slides/_rels/slide424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424.xml" Type="http://schemas.openxmlformats.org/officeDocument/2006/relationships/notesSlide"/></Relationships>
</file>

<file path=ppt/slides/_rels/slide425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425.xml" Type="http://schemas.openxmlformats.org/officeDocument/2006/relationships/notesSlide"/></Relationships>
</file>

<file path=ppt/slides/_rels/slide426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426.xml" Type="http://schemas.openxmlformats.org/officeDocument/2006/relationships/notesSlide"/></Relationships>
</file>

<file path=ppt/slides/_rels/slide427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427.xml" Type="http://schemas.openxmlformats.org/officeDocument/2006/relationships/notesSlide"/></Relationships>
</file>

<file path=ppt/slides/_rels/slide428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428.xml" Type="http://schemas.openxmlformats.org/officeDocument/2006/relationships/notesSlide"/></Relationships>
</file>

<file path=ppt/slides/_rels/slide429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429.xml" Type="http://schemas.openxmlformats.org/officeDocument/2006/relationships/notesSlide"/></Relationships>
</file>

<file path=ppt/slides/_rels/slide43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43.xml" Type="http://schemas.openxmlformats.org/officeDocument/2006/relationships/notesSlide"/></Relationships>
</file>

<file path=ppt/slides/_rels/slide430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430.xml" Type="http://schemas.openxmlformats.org/officeDocument/2006/relationships/notesSlide"/></Relationships>
</file>

<file path=ppt/slides/_rels/slide43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431.xml" Type="http://schemas.openxmlformats.org/officeDocument/2006/relationships/notesSlide"/></Relationships>
</file>

<file path=ppt/slides/_rels/slide432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432.xml" Type="http://schemas.openxmlformats.org/officeDocument/2006/relationships/notesSlide"/></Relationships>
</file>

<file path=ppt/slides/_rels/slide433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433.xml" Type="http://schemas.openxmlformats.org/officeDocument/2006/relationships/notesSlide"/></Relationships>
</file>

<file path=ppt/slides/_rels/slide434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434.xml" Type="http://schemas.openxmlformats.org/officeDocument/2006/relationships/notesSlide"/></Relationships>
</file>

<file path=ppt/slides/_rels/slide435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435.xml" Type="http://schemas.openxmlformats.org/officeDocument/2006/relationships/notesSlide"/></Relationships>
</file>

<file path=ppt/slides/_rels/slide436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436.xml" Type="http://schemas.openxmlformats.org/officeDocument/2006/relationships/notesSlide"/></Relationships>
</file>

<file path=ppt/slides/_rels/slide437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437.xml" Type="http://schemas.openxmlformats.org/officeDocument/2006/relationships/notesSlide"/></Relationships>
</file>

<file path=ppt/slides/_rels/slide438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438.xml" Type="http://schemas.openxmlformats.org/officeDocument/2006/relationships/notesSlide"/></Relationships>
</file>

<file path=ppt/slides/_rels/slide439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439.xml" Type="http://schemas.openxmlformats.org/officeDocument/2006/relationships/notesSlide"/></Relationships>
</file>

<file path=ppt/slides/_rels/slide44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44.xml" Type="http://schemas.openxmlformats.org/officeDocument/2006/relationships/notesSlide"/></Relationships>
</file>

<file path=ppt/slides/_rels/slide440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440.xml" Type="http://schemas.openxmlformats.org/officeDocument/2006/relationships/notesSlide"/></Relationships>
</file>

<file path=ppt/slides/_rels/slide45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45.xml" Type="http://schemas.openxmlformats.org/officeDocument/2006/relationships/notesSlide"/></Relationships>
</file>

<file path=ppt/slides/_rels/slide46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46.xml" Type="http://schemas.openxmlformats.org/officeDocument/2006/relationships/notesSlide"/></Relationships>
</file>

<file path=ppt/slides/_rels/slide47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47.xml" Type="http://schemas.openxmlformats.org/officeDocument/2006/relationships/notesSlide"/></Relationships>
</file>

<file path=ppt/slides/_rels/slide48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48.xml" Type="http://schemas.openxmlformats.org/officeDocument/2006/relationships/notesSlide"/></Relationships>
</file>

<file path=ppt/slides/_rels/slide49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49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5.xml" Type="http://schemas.openxmlformats.org/officeDocument/2006/relationships/notesSlide"/></Relationships>
</file>

<file path=ppt/slides/_rels/slide50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50.xml" Type="http://schemas.openxmlformats.org/officeDocument/2006/relationships/notesSlide"/></Relationships>
</file>

<file path=ppt/slides/_rels/slide5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51.xml" Type="http://schemas.openxmlformats.org/officeDocument/2006/relationships/notesSlide"/></Relationships>
</file>

<file path=ppt/slides/_rels/slide52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52.xml" Type="http://schemas.openxmlformats.org/officeDocument/2006/relationships/notesSlide"/></Relationships>
</file>

<file path=ppt/slides/_rels/slide53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53.xml" Type="http://schemas.openxmlformats.org/officeDocument/2006/relationships/notesSlide"/></Relationships>
</file>

<file path=ppt/slides/_rels/slide54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54.xml" Type="http://schemas.openxmlformats.org/officeDocument/2006/relationships/notesSlide"/></Relationships>
</file>

<file path=ppt/slides/_rels/slide55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55.xml" Type="http://schemas.openxmlformats.org/officeDocument/2006/relationships/notesSlide"/></Relationships>
</file>

<file path=ppt/slides/_rels/slide56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56.xml" Type="http://schemas.openxmlformats.org/officeDocument/2006/relationships/notesSlide"/></Relationships>
</file>

<file path=ppt/slides/_rels/slide57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57.xml" Type="http://schemas.openxmlformats.org/officeDocument/2006/relationships/notesSlide"/></Relationships>
</file>

<file path=ppt/slides/_rels/slide58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58.xml" Type="http://schemas.openxmlformats.org/officeDocument/2006/relationships/notesSlide"/></Relationships>
</file>

<file path=ppt/slides/_rels/slide59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59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6.xml" Type="http://schemas.openxmlformats.org/officeDocument/2006/relationships/notesSlide"/></Relationships>
</file>

<file path=ppt/slides/_rels/slide60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60.xml" Type="http://schemas.openxmlformats.org/officeDocument/2006/relationships/notesSlide"/></Relationships>
</file>

<file path=ppt/slides/_rels/slide6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61.xml" Type="http://schemas.openxmlformats.org/officeDocument/2006/relationships/notesSlide"/></Relationships>
</file>

<file path=ppt/slides/_rels/slide62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62.xml" Type="http://schemas.openxmlformats.org/officeDocument/2006/relationships/notesSlide"/></Relationships>
</file>

<file path=ppt/slides/_rels/slide63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63.xml" Type="http://schemas.openxmlformats.org/officeDocument/2006/relationships/notesSlide"/></Relationships>
</file>

<file path=ppt/slides/_rels/slide64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64.xml" Type="http://schemas.openxmlformats.org/officeDocument/2006/relationships/notesSlide"/></Relationships>
</file>

<file path=ppt/slides/_rels/slide65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65.xml" Type="http://schemas.openxmlformats.org/officeDocument/2006/relationships/notesSlide"/></Relationships>
</file>

<file path=ppt/slides/_rels/slide66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66.xml" Type="http://schemas.openxmlformats.org/officeDocument/2006/relationships/notesSlide"/></Relationships>
</file>

<file path=ppt/slides/_rels/slide67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67.xml" Type="http://schemas.openxmlformats.org/officeDocument/2006/relationships/notesSlide"/></Relationships>
</file>

<file path=ppt/slides/_rels/slide68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68.xml" Type="http://schemas.openxmlformats.org/officeDocument/2006/relationships/notesSlide"/></Relationships>
</file>

<file path=ppt/slides/_rels/slide69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69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7.xml" Type="http://schemas.openxmlformats.org/officeDocument/2006/relationships/notesSlide"/></Relationships>
</file>

<file path=ppt/slides/_rels/slide70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70.xml" Type="http://schemas.openxmlformats.org/officeDocument/2006/relationships/notesSlide"/></Relationships>
</file>

<file path=ppt/slides/_rels/slide7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71.xml" Type="http://schemas.openxmlformats.org/officeDocument/2006/relationships/notesSlide"/></Relationships>
</file>

<file path=ppt/slides/_rels/slide72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72.xml" Type="http://schemas.openxmlformats.org/officeDocument/2006/relationships/notesSlide"/></Relationships>
</file>

<file path=ppt/slides/_rels/slide73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73.xml" Type="http://schemas.openxmlformats.org/officeDocument/2006/relationships/notesSlide"/></Relationships>
</file>

<file path=ppt/slides/_rels/slide74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74.xml" Type="http://schemas.openxmlformats.org/officeDocument/2006/relationships/notesSlide"/></Relationships>
</file>

<file path=ppt/slides/_rels/slide75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75.xml" Type="http://schemas.openxmlformats.org/officeDocument/2006/relationships/notesSlide"/></Relationships>
</file>

<file path=ppt/slides/_rels/slide76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76.xml" Type="http://schemas.openxmlformats.org/officeDocument/2006/relationships/notesSlide"/></Relationships>
</file>

<file path=ppt/slides/_rels/slide77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77.xml" Type="http://schemas.openxmlformats.org/officeDocument/2006/relationships/notesSlide"/></Relationships>
</file>

<file path=ppt/slides/_rels/slide78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78.xml" Type="http://schemas.openxmlformats.org/officeDocument/2006/relationships/notesSlide"/></Relationships>
</file>

<file path=ppt/slides/_rels/slide79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79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8.xml" Type="http://schemas.openxmlformats.org/officeDocument/2006/relationships/notesSlide"/></Relationships>
</file>

<file path=ppt/slides/_rels/slide80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80.xml" Type="http://schemas.openxmlformats.org/officeDocument/2006/relationships/notesSlide"/></Relationships>
</file>

<file path=ppt/slides/_rels/slide8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81.xml" Type="http://schemas.openxmlformats.org/officeDocument/2006/relationships/notesSlide"/></Relationships>
</file>

<file path=ppt/slides/_rels/slide82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82.xml" Type="http://schemas.openxmlformats.org/officeDocument/2006/relationships/notesSlide"/></Relationships>
</file>

<file path=ppt/slides/_rels/slide83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83.xml" Type="http://schemas.openxmlformats.org/officeDocument/2006/relationships/notesSlide"/></Relationships>
</file>

<file path=ppt/slides/_rels/slide84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84.xml" Type="http://schemas.openxmlformats.org/officeDocument/2006/relationships/notesSlide"/></Relationships>
</file>

<file path=ppt/slides/_rels/slide85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85.xml" Type="http://schemas.openxmlformats.org/officeDocument/2006/relationships/notesSlide"/></Relationships>
</file>

<file path=ppt/slides/_rels/slide86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86.xml" Type="http://schemas.openxmlformats.org/officeDocument/2006/relationships/notesSlide"/></Relationships>
</file>

<file path=ppt/slides/_rels/slide87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87.xml" Type="http://schemas.openxmlformats.org/officeDocument/2006/relationships/notesSlide"/></Relationships>
</file>

<file path=ppt/slides/_rels/slide88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88.xml" Type="http://schemas.openxmlformats.org/officeDocument/2006/relationships/notesSlide"/></Relationships>
</file>

<file path=ppt/slides/_rels/slide89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89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9.xml" Type="http://schemas.openxmlformats.org/officeDocument/2006/relationships/notesSlide"/></Relationships>
</file>

<file path=ppt/slides/_rels/slide90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90.xml" Type="http://schemas.openxmlformats.org/officeDocument/2006/relationships/notesSlide"/></Relationships>
</file>

<file path=ppt/slides/_rels/slide9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91.xml" Type="http://schemas.openxmlformats.org/officeDocument/2006/relationships/notesSlide"/></Relationships>
</file>

<file path=ppt/slides/_rels/slide92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92.xml" Type="http://schemas.openxmlformats.org/officeDocument/2006/relationships/notesSlide"/></Relationships>
</file>

<file path=ppt/slides/_rels/slide93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93.xml" Type="http://schemas.openxmlformats.org/officeDocument/2006/relationships/notesSlide"/></Relationships>
</file>

<file path=ppt/slides/_rels/slide94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94.xml" Type="http://schemas.openxmlformats.org/officeDocument/2006/relationships/notesSlide"/></Relationships>
</file>

<file path=ppt/slides/_rels/slide95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95.xml" Type="http://schemas.openxmlformats.org/officeDocument/2006/relationships/notesSlide"/></Relationships>
</file>

<file path=ppt/slides/_rels/slide96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96.xml" Type="http://schemas.openxmlformats.org/officeDocument/2006/relationships/notesSlide"/></Relationships>
</file>

<file path=ppt/slides/_rels/slide97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97.xml" Type="http://schemas.openxmlformats.org/officeDocument/2006/relationships/notesSlide"/></Relationships>
</file>

<file path=ppt/slides/_rels/slide98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98.xml" Type="http://schemas.openxmlformats.org/officeDocument/2006/relationships/notesSlide"/></Relationships>
</file>

<file path=ppt/slides/_rels/slide99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9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NISHAN S for being Winner in Category A and Level pre for Course Tiny Tots from Center Aloha Jalahalli West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SHREESH M PATIL for being Winner in Category B and Level pre for Course Tiny Tots from Center MALMARUTHI Belgaum</a:t>
            </a:r>
            <a:endParaRPr lang="en-US" dirty="0"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SHUBHADA SURESH for being Winner in Category B and Level 3 for Course Tiny Tots from Center Aloha Jalahalli West</a:t>
            </a:r>
            <a:endParaRPr lang="en-US" dirty="0"/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ANANYA SANTHOSH for being 1st runner up in Category B and Level 3 for Course Tiny Tots from Center Aloha Jalahalli West</a:t>
            </a:r>
            <a:endParaRPr lang="en-US" dirty="0"/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ADITYA SHARMA for being 1st runner up in Category B and Level 3 for Course Tiny Tots from Center Aloha Jalahalli West</a:t>
            </a:r>
            <a:endParaRPr lang="en-US" dirty="0"/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ALWIN JENI KUMAR E for being 1st runner up in Category B and Level 3 for Course Tiny Tots from Center Aloha Ayanavaram</a:t>
            </a:r>
            <a:endParaRPr lang="en-US" dirty="0"/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RUDRA GANDHI for being 2nd runner up in Category B and Level 3 for Course Tiny Tots from Center Aloha Sector -21</a:t>
            </a:r>
            <a:endParaRPr lang="en-US" dirty="0"/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PRADAKSHINA M for being 2nd runner up in Category B and Level 3 for Course Tiny Tots from Center Aloha Vallalar Salai</a:t>
            </a:r>
            <a:endParaRPr lang="en-US" dirty="0"/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JAHNAVI MISTRI for being 3rd runner up in Category B and Level 3 for Course Tiny Tots from Center Aloha Ankleshwar - Chauta Polica Chowki</a:t>
            </a:r>
            <a:endParaRPr lang="en-US" dirty="0"/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SUVED KULKARNI for being Winner in Category B and Level 4 for Course Tiny Tots from Center Aloha Jalahalli West</a:t>
            </a:r>
            <a:endParaRPr lang="en-US" dirty="0"/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MALAVIKA M for being 1st runner up in Category B and Level 4 for Course Tiny Tots from Center Aloha Jawahar Nagar</a:t>
            </a:r>
            <a:endParaRPr lang="en-US" dirty="0"/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MOHAMMAD FAZIL BHAT for being 2nd runner up in Category B and Level 4 for Course Tiny Tots from Center Aloha Everonn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AVYA NARULA for being 1st runner up in Category B and Level pre for Course Tiny Tots from Center Aloha City Centre</a:t>
            </a:r>
            <a:endParaRPr lang="en-US" dirty="0"/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HRIDAY SHETTY for being 2nd runner up in Category B and Level 4 for Course Tiny Tots from Center Aloha Jalahalli West</a:t>
            </a:r>
            <a:endParaRPr lang="en-US" dirty="0"/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DIVYANSHI BENIWAL for being 3rd runner up in Category B and Level 4 for Course Tiny Tots from Center Aloha JN Vyas Colony</a:t>
            </a:r>
            <a:endParaRPr lang="en-US" dirty="0"/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DEEPAK M for being 3rd runner up in Category B and Level 4 for Course Tiny Tots from Center Aloha Jalahalli West</a:t>
            </a:r>
            <a:endParaRPr lang="en-US" dirty="0"/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HARSHIT for being Winner in Category A and Level 5 for Course Tiny Tots from Center Aloha Kamraj</a:t>
            </a:r>
            <a:endParaRPr lang="en-US" dirty="0"/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LAKSHYA ARORA for being Winner in Category B and Level 5 for Course Tiny Tots from Center Aloha JN Vyas Colony</a:t>
            </a:r>
            <a:endParaRPr lang="en-US" dirty="0"/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JAINIK BANTHIA for being Winner in Category B and Level 5 for Course Tiny Tots from Center Aloha JN Vyas Colony</a:t>
            </a:r>
            <a:endParaRPr lang="en-US" dirty="0"/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BADHRINADAN for being Winner in Category B and Level 5 for Course Tiny Tots from Center Aloha Neelangarai</a:t>
            </a:r>
            <a:endParaRPr lang="en-US" dirty="0"/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RUPANJAN DHAR for being Winner in Category B and Level 5 for Course Tiny Tots from Center Aloha Dharma Nagar</a:t>
            </a:r>
            <a:endParaRPr lang="en-US" dirty="0"/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HET CHANCHPARA for being 1st runner up in Category B and Level 5 for Course Tiny Tots from Center Aloha Kalanala</a:t>
            </a:r>
            <a:endParaRPr lang="en-US" dirty="0"/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HENNA FAYAZ for being 1st runner up in Category B and Level 5 for Course Tiny Tots from Center Aloha Everonn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DYARCHY CHAKMA for being 1st runner up in Category B and Level pre for Course Tiny Tots from Center Aloha G.B.Centre</a:t>
            </a:r>
            <a:endParaRPr lang="en-US" dirty="0"/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ANUJ KALYANI for being 1st runner up in Category B and Level 5 for Course Tiny Tots from Center Aloha JN Vyas Colony</a:t>
            </a:r>
            <a:endParaRPr lang="en-US" dirty="0"/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SIVESH MANI K for being 1st runner up in Category B and Level 5 for Course Tiny Tots from Center Aloha Neelangarai</a:t>
            </a:r>
            <a:endParaRPr lang="en-US" dirty="0"/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ABDUL RAHMAN for being 1st runner up in Category B and Level 5 for Course Tiny Tots from Center Aloha Neelangarai</a:t>
            </a:r>
            <a:endParaRPr lang="en-US" dirty="0"/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ANURAG DEBNATH for being 1st runner up in Category B and Level 5 for Course Tiny Tots from Center Aloha Manughat</a:t>
            </a:r>
            <a:endParaRPr lang="en-US" dirty="0"/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YASH K BHANDARI for being 1st runner up in Category B and Level 5 for Course Tiny Tots from Center Aloha Tambaram</a:t>
            </a:r>
            <a:endParaRPr lang="en-US" dirty="0"/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VRISHTI VAISHNAV for being 2nd runner up in Category B and Level 5 for Course Tiny Tots from Center Aloha Kalanala</a:t>
            </a:r>
            <a:endParaRPr lang="en-US" dirty="0"/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PRASOONA H for being 2nd runner up in Category B and Level 5 for Course Tiny Tots from Center Aloha Jalahalli West</a:t>
            </a:r>
            <a:endParaRPr lang="en-US" dirty="0"/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SANI NATH for being 2nd runner up in Category B and Level 5 for Course Tiny Tots from Center Aloha Dharma Nagar</a:t>
            </a:r>
            <a:endParaRPr lang="en-US" dirty="0"/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CHERISH B V for being 2nd runner up in Category B and Level 5 for Course Tiny Tots from Center Aloha Jalahalli West</a:t>
            </a:r>
            <a:endParaRPr lang="en-US" dirty="0"/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SRINIDHIRAM K R for being 3rd runner up in Category B and Level 5 for Course Tiny Tots from Center Aloha Jalahalli West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ARPAYETRA DEBNATH for being 2nd runner up in Category B and Level pre for Course Tiny Tots from Center Aloha Bishal Garh</a:t>
            </a:r>
            <a:endParaRPr lang="en-US" dirty="0"/>
          </a:p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MANISH KURATTI for being 3rd runner up in Category B and Level 5 for Course Tiny Tots from Center MALMARUTHI Belgaum</a:t>
            </a:r>
            <a:endParaRPr lang="en-US" dirty="0"/>
          </a:p>
        </p:txBody>
      </p:sp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KRITIKA CHOPRA for being Winner in Category B and Level 6 for Course Tiny Tots from Center Aloha JN Vyas Colony</a:t>
            </a:r>
            <a:endParaRPr lang="en-US" dirty="0"/>
          </a:p>
        </p:txBody>
      </p:sp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HITEN KOTHARI for being 1st runner up in Category B and Level 6 for Course Tiny Tots from Center Aloha JN Vyas Colony</a:t>
            </a:r>
            <a:endParaRPr lang="en-US" dirty="0"/>
          </a:p>
        </p:txBody>
      </p:sp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VAIBHAV VADHER for being 2nd runner up in Category B and Level 6 for Course Tiny Tots from Center Aloha Kalanala</a:t>
            </a:r>
            <a:endParaRPr lang="en-US" dirty="0"/>
          </a:p>
        </p:txBody>
      </p:sp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MOULYA A S for being 2nd runner up in Category B and Level 6 for Course Tiny Tots from Center Aloha Jalahalli West</a:t>
            </a:r>
            <a:endParaRPr lang="en-US" dirty="0"/>
          </a:p>
        </p:txBody>
      </p:sp>
    </p:spTree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ASTHA for being 3rd runner up in Category B and Level 6 for Course Tiny Tots from Center Aloha Kamraj</a:t>
            </a:r>
            <a:endParaRPr lang="en-US" dirty="0"/>
          </a:p>
        </p:txBody>
      </p:sp>
    </p:spTree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HEM for being Winner in Category A and Level 7 for Course Tiny Tots from Center Aloha Kamraj</a:t>
            </a:r>
            <a:endParaRPr lang="en-US" dirty="0"/>
          </a:p>
        </p:txBody>
      </p:sp>
    </p:spTree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BHAVIN BHANDARI for being Winner in Category B and Level 7 for Course Tiny Tots from Center Aloha JN Vyas Colony</a:t>
            </a:r>
            <a:endParaRPr lang="en-US" dirty="0"/>
          </a:p>
        </p:txBody>
      </p:sp>
    </p:spTree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KHUSHI N for being 1st runner up in Category B and Level 7 for Course Tiny Tots from Center Aloha Jalahalli West</a:t>
            </a:r>
            <a:endParaRPr lang="en-US" dirty="0"/>
          </a:p>
        </p:txBody>
      </p:sp>
    </p:spTree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ANANYA SAJEEV for being 2nd runner up in Category B and Level 7 for Course Tiny Tots from Center Aloha Jawahar Nagar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MITHILESH S for being 3rd runner up in Category B and Level pre for Course Tiny Tots from Center Aloha Periya Palayam</a:t>
            </a:r>
            <a:endParaRPr lang="en-US" dirty="0"/>
          </a:p>
        </p:txBody>
      </p:sp>
    </p:spTree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KAMAL SINGH KHATOD for being 3rd runner up in Category B and Level 7 for Course Tiny Tots from Center Aloha JN Vyas Colony</a:t>
            </a:r>
            <a:endParaRPr lang="en-US" dirty="0"/>
          </a:p>
        </p:txBody>
      </p:sp>
    </p:spTree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AYAN ISLAM for being 3rd runner up in Category B and Level 7 for Course Tiny Tots from Center Aloha Berhampur</a:t>
            </a:r>
            <a:endParaRPr lang="en-US" dirty="0"/>
          </a:p>
        </p:txBody>
      </p:sp>
    </p:spTree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SANATH A for being Winner in Category B and Level 8 for Course Tiny Tots from Center Aloha Jalahalli West</a:t>
            </a:r>
            <a:endParaRPr lang="en-US" dirty="0"/>
          </a:p>
        </p:txBody>
      </p:sp>
    </p:spTree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SHREYA K for being 1st runner up in Category B and Level 8 for Course Tiny Tots from Center Aloha Jalahalli West</a:t>
            </a:r>
            <a:endParaRPr lang="en-US" dirty="0"/>
          </a:p>
        </p:txBody>
      </p:sp>
    </p:spTree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KARTHIKEYAN J for being 2nd runner up in Category B and Level 8 for Course Tiny Tots from Center Aloha Jawahar Nagar</a:t>
            </a:r>
            <a:endParaRPr lang="en-US" dirty="0"/>
          </a:p>
        </p:txBody>
      </p:sp>
    </p:spTree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JAI SURYA G for being 3rd runner up in Category B and Level 8 for Course Tiny Tots from Center Aloha Ayanavaram</a:t>
            </a:r>
            <a:endParaRPr lang="en-US" dirty="0"/>
          </a:p>
        </p:txBody>
      </p:sp>
    </p:spTree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DARSH BERLIA for being Winner in Category B and Level 9 for Course Tiny Tots from Center Aloha Jalahalli West</a:t>
            </a:r>
            <a:endParaRPr lang="en-US" dirty="0"/>
          </a:p>
        </p:txBody>
      </p:sp>
    </p:spTree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MALAY KETANBHAI VAGHELA for being 1st runner up in Category B and Level 9 for Course Tiny Tots from Center Aloha Mahuva</a:t>
            </a:r>
            <a:endParaRPr lang="en-US" dirty="0"/>
          </a:p>
        </p:txBody>
      </p:sp>
    </p:spTree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HIMANSHI BHANDARI for being 2nd runner up in Category B and Level 9 for Course Tiny Tots from Center Aloha JN Vyas Colony</a:t>
            </a:r>
            <a:endParaRPr lang="en-US" dirty="0"/>
          </a:p>
        </p:txBody>
      </p:sp>
    </p:spTree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JAHNAVI SURESH for being Winner in Category B and Level 10 for Course Tiny Tots from Center Aloha Jalahalli West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JAY DESAI for being Winner in Category A and Level 1 for Course Tiny Tots from Center Aloha Bapunagar</a:t>
            </a:r>
            <a:endParaRPr lang="en-US" dirty="0"/>
          </a:p>
        </p:txBody>
      </p:sp>
    </p:spTree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RACHANA A R for being 1st runner up in Category B and Level 10 for Course Tiny Tots from Center Aloha Jalahalli West</a:t>
            </a:r>
            <a:endParaRPr lang="en-US" dirty="0"/>
          </a:p>
        </p:txBody>
      </p:sp>
    </p:spTree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KALP AMIN for being 2nd runner up in Category B and Level 10 for Course Tiny Tots from Center Aloha Kalanala</a:t>
            </a:r>
            <a:endParaRPr lang="en-US" dirty="0"/>
          </a:p>
        </p:txBody>
      </p:sp>
    </p:spTree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PAVANKUMAR CHACHADI for being 2nd runner up in Category B and Level 10 for Course Tiny Tots from Center MALMARUTHI Belgaum</a:t>
            </a:r>
            <a:endParaRPr lang="en-US" dirty="0"/>
          </a:p>
        </p:txBody>
      </p:sp>
    </p:spTree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SARAVANAN V for being 3rd runner up in Category B and Level 10 for Course Tiny Tots from Center Aloha Ayanavaram</a:t>
            </a:r>
            <a:endParaRPr lang="en-US" dirty="0"/>
          </a:p>
        </p:txBody>
      </p:sp>
    </p:spTree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SHAURYAVEER SINGH for being Winner in Category A and Level pre for Course Mental Arithmetic from Center Aloha Sector -21</a:t>
            </a:r>
            <a:endParaRPr lang="en-US" dirty="0"/>
          </a:p>
        </p:txBody>
      </p:sp>
    </p:spTree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NIV RATHOD for being 1st runner up in Category A and Level pre for Course Mental Arithmetic from Center Aloha Silvassa</a:t>
            </a:r>
            <a:endParaRPr lang="en-US" dirty="0"/>
          </a:p>
        </p:txBody>
      </p:sp>
    </p:spTree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LAKSHANA R for being 2nd runner up in Category A and Level pre for Course Mental Arithmetic from Center Aloha Vidhya Matric</a:t>
            </a:r>
            <a:endParaRPr lang="en-US" dirty="0"/>
          </a:p>
        </p:txBody>
      </p:sp>
    </p:spTree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PEHR GUPTA for being Winner in Category B and Level pre for Course Mental Arithmetic from Center Aloha City Centre</a:t>
            </a:r>
            <a:endParaRPr lang="en-US" dirty="0"/>
          </a:p>
        </p:txBody>
      </p:sp>
    </p:spTree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SHREYANSHI SHARMA for being Winner in Category B and Level pre for Course Mental Arithmetic from Center Aloha City Centre</a:t>
            </a:r>
            <a:endParaRPr lang="en-US" dirty="0"/>
          </a:p>
        </p:txBody>
      </p:sp>
    </p:spTree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SHREYAS for being 1st runner up in Category B and Level pre for Course Mental Arithmetic from Center Aloha Jalahalli West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BHAVYA PATEL for being Winner in Category A and Level 1 for Course Tiny Tots from Center Aloha Bhatar</a:t>
            </a:r>
            <a:endParaRPr lang="en-US" dirty="0"/>
          </a:p>
        </p:txBody>
      </p:sp>
    </p:spTree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ADITYA AGARWAL for being 2nd runner up in Category B and Level pre for Course Mental Arithmetic from Center Aloha City Centre</a:t>
            </a:r>
            <a:endParaRPr lang="en-US" dirty="0"/>
          </a:p>
        </p:txBody>
      </p:sp>
    </p:spTree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SHREYA SINGH SIKARWAR for being 3rd runner up in Category B and Level pre for Course Mental Arithmetic from Center Aloha City Centre</a:t>
            </a:r>
            <a:endParaRPr lang="en-US" dirty="0"/>
          </a:p>
        </p:txBody>
      </p:sp>
    </p:spTree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AYUSH SHARMA for being Winner in Category C and Level pre for Course Mental Arithmetic from Center Aloha City Centre</a:t>
            </a:r>
            <a:endParaRPr lang="en-US" dirty="0"/>
          </a:p>
        </p:txBody>
      </p:sp>
    </p:spTree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SHRINITH for being 1st runner up in Category C and Level pre for Course Mental Arithmetic from Center Aloha Court Road, Karkala</a:t>
            </a:r>
            <a:endParaRPr lang="en-US" dirty="0"/>
          </a:p>
        </p:txBody>
      </p:sp>
    </p:spTree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DEVISHREE J for being 2nd runner up in Category C and Level pre for Course Mental Arithmetic from Center Aloha Vidhya Matric</a:t>
            </a:r>
            <a:endParaRPr lang="en-US" dirty="0"/>
          </a:p>
        </p:txBody>
      </p:sp>
    </p:spTree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VANDHANA SREE G for being 3rd runner up in Category C and Level pre for Course Mental Arithmetic from Center Aloha Periya Palayam</a:t>
            </a:r>
            <a:endParaRPr lang="en-US" dirty="0"/>
          </a:p>
        </p:txBody>
      </p:sp>
    </p:spTree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SIDHANT BARAL for being Winner in Category D and Level pre for Course Mental Arithmetic from Center Aloha Sector -21</a:t>
            </a:r>
            <a:endParaRPr lang="en-US" dirty="0"/>
          </a:p>
        </p:txBody>
      </p:sp>
    </p:spTree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DIVYANSH BARSENA for being Winner in Category D and Level pre for Course Mental Arithmetic from Center Aloha City Centre</a:t>
            </a:r>
            <a:endParaRPr lang="en-US" dirty="0"/>
          </a:p>
        </p:txBody>
      </p:sp>
    </p:spTree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TANISHQ AGRAWAL for being 1st runner up in Category D and Level pre for Course Mental Arithmetic from Center Aloha JN Vyas Colony</a:t>
            </a:r>
            <a:endParaRPr lang="en-US" dirty="0"/>
          </a:p>
        </p:txBody>
      </p:sp>
    </p:spTree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MATHESH M for being 2nd runner up in Category D and Level pre for Course Mental Arithmetic from Center Aloha Periya Palayam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RAUNAK KIRADOO for being Winner in Category A and Level 1 for Course Tiny Tots from Center Aloha JN Vyas Colony</a:t>
            </a:r>
            <a:endParaRPr lang="en-US" dirty="0"/>
          </a:p>
        </p:txBody>
      </p:sp>
    </p:spTree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MONIKA K for being 3rd runner up in Category D and Level pre for Course Mental Arithmetic from Center Aloha Vidhya Matric</a:t>
            </a:r>
            <a:endParaRPr lang="en-US" dirty="0"/>
          </a:p>
        </p:txBody>
      </p:sp>
    </p:spTree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MEGH for being Winner in Category A and Level 1 for Course Mental Arithmetic from Center Aloha Kamraj</a:t>
            </a:r>
            <a:endParaRPr lang="en-US" dirty="0"/>
          </a:p>
        </p:txBody>
      </p:sp>
    </p:spTree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ABHILASH DAS for being 1st runner up in Category A and Level 1 for Course Mental Arithmetic from Center Aloha  Chapaguri</a:t>
            </a:r>
            <a:endParaRPr lang="en-US" dirty="0"/>
          </a:p>
        </p:txBody>
      </p:sp>
    </p:spTree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KRISHA PARMAR for being 1st runner up in Category A and Level 1 for Course Mental Arithmetic from Center Aloha DKV Colloge</a:t>
            </a:r>
            <a:endParaRPr lang="en-US" dirty="0"/>
          </a:p>
        </p:txBody>
      </p:sp>
    </p:spTree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SAGAR BANERJEE for being 2nd runner up in Category A and Level 1 for Course Mental Arithmetic from Center Aloha Konnagar</a:t>
            </a:r>
            <a:endParaRPr lang="en-US" dirty="0"/>
          </a:p>
        </p:txBody>
      </p:sp>
    </p:spTree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BHUMIL for being 3rd runner up in Category A and Level 1 for Course Mental Arithmetic from Center Aloha Dahod</a:t>
            </a:r>
            <a:endParaRPr lang="en-US" dirty="0"/>
          </a:p>
        </p:txBody>
      </p:sp>
    </p:spTree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AIMAN JAAN for being Winner in Category B and Level 1 for Course Mental Arithmetic from Center Aloha Everonn</a:t>
            </a:r>
            <a:endParaRPr lang="en-US" dirty="0"/>
          </a:p>
        </p:txBody>
      </p:sp>
    </p:spTree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DIBYAJIT ROY for being 1st runner up in Category B and Level 1 for Course Mental Arithmetic from Center Aloha Konnagar</a:t>
            </a:r>
            <a:endParaRPr lang="en-US" dirty="0"/>
          </a:p>
        </p:txBody>
      </p:sp>
    </p:spTree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PARAM for being 2nd runner up in Category B and Level 1 for Course Mental Arithmetic from Center Aloha Bhaktinager</a:t>
            </a:r>
            <a:endParaRPr lang="en-US" dirty="0"/>
          </a:p>
        </p:txBody>
      </p:sp>
    </p:spTree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KABIR for being 3rd runner up in Category B and Level 1 for Course Mental Arithmetic from Center Aloha Bapunagar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KASHISH  JAVERI  JAIN for being Winner in Category A and Level 1 for Course Tiny Tots from Center Aloha Pal</a:t>
            </a:r>
            <a:endParaRPr lang="en-US" dirty="0"/>
          </a:p>
        </p:txBody>
      </p:sp>
    </p:spTree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MIHIR for being Winner in Category C and Level 1 for Course Mental Arithmetic from Center Aloha Jahangirpura</a:t>
            </a:r>
            <a:endParaRPr lang="en-US" dirty="0"/>
          </a:p>
        </p:txBody>
      </p:sp>
    </p:spTree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MANAN for being 1st runner up in Category C and Level 1 for Course Mental Arithmetic from Center Aloha Kamraj</a:t>
            </a:r>
            <a:endParaRPr lang="en-US" dirty="0"/>
          </a:p>
        </p:txBody>
      </p:sp>
    </p:spTree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SANJANA for being 2nd runner up in Category C and Level 1 for Course Mental Arithmetic from Center Aloha Court Road, Karkala</a:t>
            </a:r>
            <a:endParaRPr lang="en-US" dirty="0"/>
          </a:p>
        </p:txBody>
      </p:sp>
    </p:spTree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HEMANT CHATURVEDI for being 3rd runner up in Category C and Level 1 for Course Mental Arithmetic from Center Aloha City Centre</a:t>
            </a:r>
            <a:endParaRPr lang="en-US" dirty="0"/>
          </a:p>
        </p:txBody>
      </p:sp>
    </p:spTree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PARTH SARTHI SHARMA for being Winner in Category D and Level 1 for Course Mental Arithmetic from Center Aloha JN Vyas Colony</a:t>
            </a:r>
            <a:endParaRPr lang="en-US" dirty="0"/>
          </a:p>
        </p:txBody>
      </p:sp>
    </p:spTree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NANCY for being 1st runner up in Category D and Level 1 for Course Mental Arithmetic from Center Aloha Vardhari Road</a:t>
            </a:r>
            <a:endParaRPr lang="en-US" dirty="0"/>
          </a:p>
        </p:txBody>
      </p:sp>
    </p:spTree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ADITI MAITHANI for being 2nd runner up in Category D and Level 1 for Course Mental Arithmetic from Center Aloha City Centre</a:t>
            </a:r>
            <a:endParaRPr lang="en-US" dirty="0"/>
          </a:p>
        </p:txBody>
      </p:sp>
    </p:spTree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TUIBA KHAN for being 3rd runner up in Category D and Level 1 for Course Mental Arithmetic from Center Aloha Everonn</a:t>
            </a:r>
            <a:endParaRPr lang="en-US" dirty="0"/>
          </a:p>
        </p:txBody>
      </p:sp>
    </p:spTree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NISHTHA for being Winner in Category A and Level 2 for Course Mental Arithmetic from Center Aloha Vardhari Road</a:t>
            </a:r>
            <a:endParaRPr lang="en-US" dirty="0"/>
          </a:p>
        </p:txBody>
      </p:sp>
    </p:spTree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ARADYA K for being Winner in Category B and Level 2 for Course Mental Arithmetic from Center Aloha Jalahalli West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MOKKULRAJ M for being Winner in Category A and Level 1 for Course Tiny Tots from Center Aloha Jawahar Nagar</a:t>
            </a:r>
            <a:endParaRPr lang="en-US" dirty="0"/>
          </a:p>
        </p:txBody>
      </p:sp>
    </p:spTree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S.NITHEEN for being 1st runner up in Category B and Level 2 for Course Mental Arithmetic from Center Aloha City Centre</a:t>
            </a:r>
            <a:endParaRPr lang="en-US" dirty="0"/>
          </a:p>
        </p:txBody>
      </p:sp>
    </p:spTree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DHRUMI ANTALA for being 2nd runner up in Category B and Level 2 for Course Mental Arithmetic from Center Aloha Kalawad Road</a:t>
            </a:r>
            <a:endParaRPr lang="en-US" dirty="0"/>
          </a:p>
        </p:txBody>
      </p:sp>
    </p:spTree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AAYUSH for being 3rd runner up in Category B and Level 2 for Course Mental Arithmetic from Center Aloha Vardhari Road</a:t>
            </a:r>
            <a:endParaRPr lang="en-US" dirty="0"/>
          </a:p>
        </p:txBody>
      </p:sp>
    </p:spTree>
  </p:cSld>
  <p:clrMapOvr>
    <a:masterClrMapping/>
  </p:clrMapOvr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DEV  KATARIA for being Winner in Category C and Level 2 for Course Mental Arithmetic from Center Aloha DKV Colloge</a:t>
            </a:r>
            <a:endParaRPr lang="en-US" dirty="0"/>
          </a:p>
        </p:txBody>
      </p:sp>
    </p:spTree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BHAVANA R for being 1st runner up in Category C and Level 2 for Course Mental Arithmetic from Center Aloha Jalahalli West</a:t>
            </a:r>
            <a:endParaRPr lang="en-US" dirty="0"/>
          </a:p>
        </p:txBody>
      </p:sp>
    </p:spTree>
  </p:cSld>
  <p:clrMapOvr>
    <a:masterClrMapping/>
  </p:clrMapOvr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MAHAPRASAD DAS for being 2nd runner up in Category C and Level 2 for Course Mental Arithmetic from Center Aloha Sector -21</a:t>
            </a:r>
            <a:endParaRPr lang="en-US" dirty="0"/>
          </a:p>
        </p:txBody>
      </p:sp>
    </p:spTree>
  </p:cSld>
  <p:clrMapOvr>
    <a:masterClrMapping/>
  </p:clrMapOvr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ARMAN TIWARI for being 3rd runner up in Category C and Level 2 for Course Mental Arithmetic from Center Aloha Jalahalli West</a:t>
            </a:r>
            <a:endParaRPr lang="en-US" dirty="0"/>
          </a:p>
        </p:txBody>
      </p:sp>
    </p:spTree>
  </p:cSld>
  <p:clrMapOvr>
    <a:masterClrMapping/>
  </p:clrMapOvr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HEMANG M KALAVADIA for being Winner in Category D and Level 2 for Course Mental Arithmetic from Center Aloha Amreli Center</a:t>
            </a:r>
            <a:endParaRPr lang="en-US" dirty="0"/>
          </a:p>
        </p:txBody>
      </p:sp>
    </p:spTree>
  </p:cSld>
  <p:clrMapOvr>
    <a:masterClrMapping/>
  </p:clrMapOvr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SHUBHAM  SOJITRA for being 1st runner up in Category D and Level 2 for Course Mental Arithmetic from Center Aloha Bapunagar</a:t>
            </a:r>
            <a:endParaRPr lang="en-US" dirty="0"/>
          </a:p>
        </p:txBody>
      </p:sp>
    </p:spTree>
  </p:cSld>
  <p:clrMapOvr>
    <a:masterClrMapping/>
  </p:clrMapOvr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TIRTH KATHIRIYA for being 2nd runner up in Category D and Level 2 for Course Mental Arithmetic from Center Aloha Bapunagar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SREYANSH KANUNGO for being Winner in Category A and Level pre for Course Tiny Tots from Center Aloha Jalahalli West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HEMASRI G for being Winner in Category A and Level 1 for Course Tiny Tots from Center Aloha Vallalar Salai</a:t>
            </a:r>
            <a:endParaRPr lang="en-US" dirty="0"/>
          </a:p>
        </p:txBody>
      </p:sp>
    </p:spTree>
  </p:cSld>
  <p:clrMapOvr>
    <a:masterClrMapping/>
  </p:clrMapOvr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AKSHAT DOSHI for being 3rd runner up in Category D and Level 2 for Course Mental Arithmetic from Center Aloha Kalanala</a:t>
            </a:r>
            <a:endParaRPr lang="en-US" dirty="0"/>
          </a:p>
        </p:txBody>
      </p:sp>
    </p:spTree>
  </p:cSld>
  <p:clrMapOvr>
    <a:masterClrMapping/>
  </p:clrMapOvr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NAITIK GAJJAR for being Winner in Category A and Level 3 for Course Mental Arithmetic from Center Aloha Prahalad Nager</a:t>
            </a:r>
            <a:endParaRPr lang="en-US" dirty="0"/>
          </a:p>
        </p:txBody>
      </p:sp>
    </p:spTree>
  </p:cSld>
  <p:clrMapOvr>
    <a:masterClrMapping/>
  </p:clrMapOvr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HARSHVI KAPADIA for being Winner in Category B and Level 3 for Course Mental Arithmetic from Center Aloha Kalanala</a:t>
            </a:r>
            <a:endParaRPr lang="en-US" dirty="0"/>
          </a:p>
        </p:txBody>
      </p:sp>
    </p:spTree>
  </p:cSld>
  <p:clrMapOvr>
    <a:masterClrMapping/>
  </p:clrMapOvr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PARV HARSHIT SHAH for being 1st runner up in Category B and Level 3 for Course Mental Arithmetic from Center Aloha Maninagar</a:t>
            </a:r>
            <a:endParaRPr lang="en-US" dirty="0"/>
          </a:p>
        </p:txBody>
      </p:sp>
    </p:spTree>
  </p:cSld>
  <p:clrMapOvr>
    <a:masterClrMapping/>
  </p:clrMapOvr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MITALI MISHRA for being 2nd runner up in Category B and Level 3 for Course Mental Arithmetic from Center Aloha City Centre</a:t>
            </a:r>
            <a:endParaRPr lang="en-US" dirty="0"/>
          </a:p>
        </p:txBody>
      </p:sp>
    </p:spTree>
  </p:cSld>
  <p:clrMapOvr>
    <a:masterClrMapping/>
  </p:clrMapOvr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RIMJHIM BHATTACHARYA for being 3rd runner up in Category B and Level 3 for Course Mental Arithmetic from Center Aloha Konnagar</a:t>
            </a:r>
            <a:endParaRPr lang="en-US" dirty="0"/>
          </a:p>
        </p:txBody>
      </p:sp>
    </p:spTree>
  </p:cSld>
  <p:clrMapOvr>
    <a:masterClrMapping/>
  </p:clrMapOvr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KRISHNA THAKKAR for being Winner in Category C and Level 3 for Course Mental Arithmetic from Center Aloha Sector -21</a:t>
            </a:r>
            <a:endParaRPr lang="en-US" dirty="0"/>
          </a:p>
        </p:txBody>
      </p:sp>
    </p:spTree>
  </p:cSld>
  <p:clrMapOvr>
    <a:masterClrMapping/>
  </p:clrMapOvr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RISHABH GARG for being 1st runner up in Category C and Level 3 for Course Mental Arithmetic from Center Aloha Jalahalli West</a:t>
            </a:r>
            <a:endParaRPr lang="en-US" dirty="0"/>
          </a:p>
        </p:txBody>
      </p:sp>
    </p:spTree>
  </p:cSld>
  <p:clrMapOvr>
    <a:masterClrMapping/>
  </p:clrMapOvr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AAKANKSHA GUPTA for being 2nd runner up in Category C and Level 3 for Course Mental Arithmetic from Center Aloha JN Vyas Colony</a:t>
            </a:r>
            <a:endParaRPr lang="en-US" dirty="0"/>
          </a:p>
        </p:txBody>
      </p:sp>
    </p:spTree>
  </p:cSld>
  <p:clrMapOvr>
    <a:masterClrMapping/>
  </p:clrMapOvr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RISHAV KUMAR for being 3rd runner up in Category C and Level 3 for Course Mental Arithmetic from Center Aloha City Centre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ASHMITA DEY for being Winner in Category A and Level 1 for Course Tiny Tots from Center Aloha Nagerjala</a:t>
            </a:r>
            <a:endParaRPr lang="en-US" dirty="0"/>
          </a:p>
        </p:txBody>
      </p:sp>
    </p:spTree>
  </p:cSld>
  <p:clrMapOvr>
    <a:masterClrMapping/>
  </p:clrMapOvr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ASMITA PAL for being Winner in Category D and Level 3 for Course Mental Arithmetic from Center Aloha City Centre</a:t>
            </a:r>
            <a:endParaRPr lang="en-US" dirty="0"/>
          </a:p>
        </p:txBody>
      </p:sp>
    </p:spTree>
  </p:cSld>
  <p:clrMapOvr>
    <a:masterClrMapping/>
  </p:clrMapOvr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DHRUV MITTAL for being 1st runner up in Category D and Level 3 for Course Mental Arithmetic from Center Aloha JN Vyas Colony</a:t>
            </a:r>
            <a:endParaRPr lang="en-US" dirty="0"/>
          </a:p>
        </p:txBody>
      </p:sp>
    </p:spTree>
  </p:cSld>
  <p:clrMapOvr>
    <a:masterClrMapping/>
  </p:clrMapOvr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VIRAT R. SHAH for being 2nd runner up in Category D and Level 3 for Course Mental Arithmetic from Center Aloha Kandivli</a:t>
            </a:r>
            <a:endParaRPr lang="en-US" dirty="0"/>
          </a:p>
        </p:txBody>
      </p:sp>
    </p:spTree>
  </p:cSld>
  <p:clrMapOvr>
    <a:masterClrMapping/>
  </p:clrMapOvr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RAJEEVAGOUDA PATIL for being 3rd runner up in Category D and Level 3 for Course Mental Arithmetic from Center MALMARUTHI Belgaum</a:t>
            </a:r>
            <a:endParaRPr lang="en-US" dirty="0"/>
          </a:p>
        </p:txBody>
      </p:sp>
    </p:spTree>
  </p:cSld>
  <p:clrMapOvr>
    <a:masterClrMapping/>
  </p:clrMapOvr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ARDRA S for being Winner in Category B and Level 4 for Course Mental Arithmetic from Center Aloha DKV Colloge</a:t>
            </a:r>
            <a:endParaRPr lang="en-US" dirty="0"/>
          </a:p>
        </p:txBody>
      </p:sp>
    </p:spTree>
  </p:cSld>
  <p:clrMapOvr>
    <a:masterClrMapping/>
  </p:clrMapOvr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SHRUTAM SHUBHAM MODI for being 1st runner up in Category B and Level 4 for Course Mental Arithmetic from Center Aloha Maninagar</a:t>
            </a:r>
            <a:endParaRPr lang="en-US" dirty="0"/>
          </a:p>
        </p:txBody>
      </p:sp>
    </p:spTree>
  </p:cSld>
  <p:clrMapOvr>
    <a:masterClrMapping/>
  </p:clrMapOvr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MADHI SANJEEV M for being 2nd runner up in Category B and Level 4 for Course Mental Arithmetic from Center Aloha Jawahar Nagar</a:t>
            </a:r>
            <a:endParaRPr lang="en-US" dirty="0"/>
          </a:p>
        </p:txBody>
      </p:sp>
    </p:spTree>
  </p:cSld>
  <p:clrMapOvr>
    <a:masterClrMapping/>
  </p:clrMapOvr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FENVI SHAH for being Winner in Category C and Level 4 for Course Mental Arithmetic from Center Aloha Prahalad Nager</a:t>
            </a:r>
            <a:endParaRPr lang="en-US" dirty="0"/>
          </a:p>
        </p:txBody>
      </p:sp>
    </p:spTree>
  </p:cSld>
  <p:clrMapOvr>
    <a:masterClrMapping/>
  </p:clrMapOvr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ABHIRUP KAR for being Winner in Category C and Level 4 for Course Mental Arithmetic from Center Aloha Paradise Chaumuhani</a:t>
            </a:r>
            <a:endParaRPr lang="en-US" dirty="0"/>
          </a:p>
        </p:txBody>
      </p:sp>
    </p:spTree>
  </p:cSld>
  <p:clrMapOvr>
    <a:masterClrMapping/>
  </p:clrMapOvr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SAMRUDDHI TANVASHI for being 1st runner up in Category C and Level 4 for Course Mental Arithmetic from Center MALMARUTHI Belgaum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ANVIKA CHOUDHARY for being 1st runner up in Category A and Level 1 for Course Tiny Tots from Center Aloha JN Vyas Colony</a:t>
            </a:r>
            <a:endParaRPr lang="en-US" dirty="0"/>
          </a:p>
        </p:txBody>
      </p:sp>
    </p:spTree>
  </p:cSld>
  <p:clrMapOvr>
    <a:masterClrMapping/>
  </p:clrMapOvr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AJASHWINI SAHOO for being 2nd runner up in Category C and Level 4 for Course Mental Arithmetic from Center Aloha Adyar</a:t>
            </a:r>
            <a:endParaRPr lang="en-US" dirty="0"/>
          </a:p>
        </p:txBody>
      </p:sp>
    </p:spTree>
  </p:cSld>
  <p:clrMapOvr>
    <a:masterClrMapping/>
  </p:clrMapOvr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ANSHUL PATWA for being 3rd runner up in Category C and Level 4 for Course Mental Arithmetic from Center Aloha Arera Colony</a:t>
            </a:r>
            <a:endParaRPr lang="en-US" dirty="0"/>
          </a:p>
        </p:txBody>
      </p:sp>
    </p:spTree>
  </p:cSld>
  <p:clrMapOvr>
    <a:masterClrMapping/>
  </p:clrMapOvr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SNEHA MALHOTRA for being Winner in Category D and Level 4 for Course Mental Arithmetic from Center Aloha City Centre</a:t>
            </a:r>
            <a:endParaRPr lang="en-US" dirty="0"/>
          </a:p>
        </p:txBody>
      </p:sp>
    </p:spTree>
  </p:cSld>
  <p:clrMapOvr>
    <a:masterClrMapping/>
  </p:clrMapOvr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FAIZAN AHMAD SHEIKH for being 1st runner up in Category D and Level 4 for Course Mental Arithmetic from Center Aloha Everonn</a:t>
            </a:r>
            <a:endParaRPr lang="en-US" dirty="0"/>
          </a:p>
        </p:txBody>
      </p:sp>
    </p:spTree>
  </p:cSld>
  <p:clrMapOvr>
    <a:masterClrMapping/>
  </p:clrMapOvr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SANJANA PADMANNAVAR for being 2nd runner up in Category D and Level 4 for Course Mental Arithmetic from Center MALMARUTHI Belgaum</a:t>
            </a:r>
            <a:endParaRPr lang="en-US" dirty="0"/>
          </a:p>
        </p:txBody>
      </p:sp>
    </p:spTree>
  </p:cSld>
  <p:clrMapOvr>
    <a:masterClrMapping/>
  </p:clrMapOvr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MEGHAV DARAJI for being 3rd runner up in Category D and Level 4 for Course Mental Arithmetic from Center Aloha Sector -21</a:t>
            </a:r>
            <a:endParaRPr lang="en-US" dirty="0"/>
          </a:p>
        </p:txBody>
      </p:sp>
    </p:spTree>
  </p:cSld>
  <p:clrMapOvr>
    <a:masterClrMapping/>
  </p:clrMapOvr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SARASWATH PAL for being Winner in Category A and Level 5 for Course Mental Arithmetic from Center Aloha Sepco Township</a:t>
            </a:r>
            <a:endParaRPr lang="en-US" dirty="0"/>
          </a:p>
        </p:txBody>
      </p:sp>
    </p:spTree>
  </p:cSld>
  <p:clrMapOvr>
    <a:masterClrMapping/>
  </p:clrMapOvr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DAKSH KUMAAR SARDA for being Winner in Category C and Level 5 for Course Mental Arithmetic from Center Aloha Kumara Park West</a:t>
            </a:r>
            <a:endParaRPr lang="en-US" dirty="0"/>
          </a:p>
        </p:txBody>
      </p:sp>
    </p:spTree>
  </p:cSld>
  <p:clrMapOvr>
    <a:masterClrMapping/>
  </p:clrMapOvr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MADHUHRITA KAR for being 1st runner up in Category C and Level 5 for Course Mental Arithmetic from Center Aloha Paradise Chaumuhani</a:t>
            </a:r>
            <a:endParaRPr lang="en-US" dirty="0"/>
          </a:p>
        </p:txBody>
      </p:sp>
    </p:spTree>
  </p:cSld>
  <p:clrMapOvr>
    <a:masterClrMapping/>
  </p:clrMapOvr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ADITYA PAVANKUMAR THAKUR for being 2nd runner up in Category C and Level 5 for Course Mental Arithmetic from Center Aloha Maninagar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KRUTARTH for being 1st runner up in Category A and Level 1 for Course Tiny Tots from Center Aloha Jolly Bunglow</a:t>
            </a:r>
            <a:endParaRPr lang="en-US" dirty="0"/>
          </a:p>
        </p:txBody>
      </p:sp>
    </p:spTree>
  </p:cSld>
  <p:clrMapOvr>
    <a:masterClrMapping/>
  </p:clrMapOvr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SEHAR JAVID for being 3rd runner up in Category C and Level 5 for Course Mental Arithmetic from Center Aloha Everonn</a:t>
            </a:r>
            <a:endParaRPr lang="en-US" dirty="0"/>
          </a:p>
        </p:txBody>
      </p:sp>
    </p:spTree>
  </p:cSld>
  <p:clrMapOvr>
    <a:masterClrMapping/>
  </p:clrMapOvr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HEET DIPESHE for being Winner in Category D and Level 5 for Course Mental Arithmetic from Center Aloha Drive In Road</a:t>
            </a:r>
            <a:endParaRPr lang="en-US" dirty="0"/>
          </a:p>
        </p:txBody>
      </p:sp>
    </p:spTree>
  </p:cSld>
  <p:clrMapOvr>
    <a:masterClrMapping/>
  </p:clrMapOvr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NIHAR KAPADIA for being Winner in Category D and Level 5 for Course Mental Arithmetic from Center Aloha Sabarmati</a:t>
            </a:r>
            <a:endParaRPr lang="en-US" dirty="0"/>
          </a:p>
        </p:txBody>
      </p:sp>
    </p:spTree>
  </p:cSld>
  <p:clrMapOvr>
    <a:masterClrMapping/>
  </p:clrMapOvr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SHAMA JOISER for being 1st runner up in Category D and Level 5 for Course Mental Arithmetic from Center Aloha DKV Colloge</a:t>
            </a:r>
            <a:endParaRPr lang="en-US" dirty="0"/>
          </a:p>
        </p:txBody>
      </p:sp>
    </p:spTree>
  </p:cSld>
  <p:clrMapOvr>
    <a:masterClrMapping/>
  </p:clrMapOvr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KESHAV GUPTA for being 2nd runner up in Category D and Level 5 for Course Mental Arithmetic from Center Aloha JN Vyas Colony</a:t>
            </a:r>
            <a:endParaRPr lang="en-US" dirty="0"/>
          </a:p>
        </p:txBody>
      </p:sp>
    </p:spTree>
  </p:cSld>
  <p:clrMapOvr>
    <a:masterClrMapping/>
  </p:clrMapOvr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VRISHAALI SHETTY for being 3rd runner up in Category D and Level 5 for Course Mental Arithmetic from Center Aloha Jalahalli West</a:t>
            </a:r>
            <a:endParaRPr lang="en-US" dirty="0"/>
          </a:p>
        </p:txBody>
      </p:sp>
    </p:spTree>
  </p:cSld>
  <p:clrMapOvr>
    <a:masterClrMapping/>
  </p:clrMapOvr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KRISH for being Winner in Category B and Level 6 for Course Mental Arithmetic from Center Aloha Kamraj</a:t>
            </a:r>
            <a:endParaRPr lang="en-US" dirty="0"/>
          </a:p>
        </p:txBody>
      </p:sp>
    </p:spTree>
  </p:cSld>
  <p:clrMapOvr>
    <a:masterClrMapping/>
  </p:clrMapOvr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NICK DEEPAK MAKWANA for being Winner in Category C and Level 6 for Course Mental Arithmetic from Center Aloha Maninagar</a:t>
            </a:r>
            <a:endParaRPr lang="en-US" dirty="0"/>
          </a:p>
        </p:txBody>
      </p:sp>
    </p:spTree>
  </p:cSld>
  <p:clrMapOvr>
    <a:masterClrMapping/>
  </p:clrMapOvr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KRINAL BRIJESH THAKKAR for being 1st runner up in Category C and Level 6 for Course Mental Arithmetic from Center Aloha Maninagar</a:t>
            </a:r>
            <a:endParaRPr lang="en-US" dirty="0"/>
          </a:p>
        </p:txBody>
      </p:sp>
    </p:spTree>
  </p:cSld>
  <p:clrMapOvr>
    <a:masterClrMapping/>
  </p:clrMapOvr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JAHANVI CHAUDHARI for being 2nd runner up in Category C and Level 6 for Course Mental Arithmetic from Center Aloha Kalanala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HARSHIT J MEGHANI for being 1st runner up in Category A and Level 1 for Course Tiny Tots from Center Aloha Amreli Center</a:t>
            </a:r>
            <a:endParaRPr lang="en-US" dirty="0"/>
          </a:p>
        </p:txBody>
      </p:sp>
    </p:spTree>
  </p:cSld>
  <p:clrMapOvr>
    <a:masterClrMapping/>
  </p:clrMapOvr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KHUSHIL BHAMBOO for being Winner in Category C and Level 7 for Course Mental Arithmetic from Center Aloha JN Vyas Colony</a:t>
            </a:r>
            <a:endParaRPr lang="en-US" dirty="0"/>
          </a:p>
        </p:txBody>
      </p:sp>
    </p:spTree>
  </p:cSld>
  <p:clrMapOvr>
    <a:masterClrMapping/>
  </p:clrMapOvr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SUHAIB JAVID for being Winner in Category C and Level 8 for Course Mental Arithmetic from Center Aloha Kupwara</a:t>
            </a:r>
            <a:endParaRPr lang="en-US" dirty="0"/>
          </a:p>
        </p:txBody>
      </p:sp>
    </p:spTree>
  </p:cSld>
  <p:clrMapOvr>
    <a:masterClrMapping/>
  </p:clrMapOvr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IRAM ROUF for being 1st runner up in Category C and Level 8 for Course Mental Arithmetic from Center Aloha Kupwara</a:t>
            </a:r>
            <a:endParaRPr lang="en-US" dirty="0"/>
          </a:p>
        </p:txBody>
      </p:sp>
    </p:spTree>
  </p:cSld>
  <p:clrMapOvr>
    <a:masterClrMapping/>
  </p:clrMapOvr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SURYA GUPTA for being Winner in Category D and Level 8 for Course Mental Arithmetic from Center Aloha JN Vyas Colony</a:t>
            </a:r>
            <a:endParaRPr lang="en-US" dirty="0"/>
          </a:p>
        </p:txBody>
      </p:sp>
    </p:spTree>
  </p:cSld>
  <p:clrMapOvr>
    <a:masterClrMapping/>
  </p:clrMapOvr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TUSHHAR SARDA for being 1st runner up in Category D and Level 8 for Course Mental Arithmetic from Center Aloha Kumara Park West</a:t>
            </a:r>
            <a:endParaRPr lang="en-US" dirty="0"/>
          </a:p>
        </p:txBody>
      </p:sp>
    </p:spTree>
  </p:cSld>
  <p:clrMapOvr>
    <a:masterClrMapping/>
  </p:clrMapOvr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VINAY DANWA for being 2nd runner up in Category D and Level 8 for Course Mental Arithmetic from Center Aloha JN Vyas Colony</a:t>
            </a:r>
            <a:endParaRPr lang="en-US" dirty="0"/>
          </a:p>
        </p:txBody>
      </p:sp>
    </p:spTree>
  </p:cSld>
  <p:clrMapOvr>
    <a:masterClrMapping/>
  </p:clrMapOvr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SAHIL GARJE for being 3rd runner up in Category D and Level 8 for Course Mental Arithmetic from Center Aloha Gunj Bazaar</a:t>
            </a:r>
            <a:endParaRPr lang="en-US" dirty="0"/>
          </a:p>
        </p:txBody>
      </p:sp>
    </p:spTree>
  </p:cSld>
  <p:clrMapOvr>
    <a:masterClrMapping/>
  </p:clrMapOvr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UDAYAN DATTA for being 3rd runner up in Category D and Level 8 for Course Mental Arithmetic from Center Aloha Berhampur</a:t>
            </a:r>
            <a:endParaRPr lang="en-US" dirty="0"/>
          </a:p>
        </p:txBody>
      </p:sp>
    </p:spTree>
  </p:cSld>
  <p:clrMapOvr>
    <a:masterClrMapping/>
  </p:clrMapOvr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ANSHUL RAMANI for being Winner in Category A and Level 1 for Course English Smart from Center Aloha Ranchhodnagar</a:t>
            </a:r>
            <a:endParaRPr lang="en-US" dirty="0"/>
          </a:p>
        </p:txBody>
      </p:sp>
    </p:spTree>
  </p:cSld>
  <p:clrMapOvr>
    <a:masterClrMapping/>
  </p:clrMapOvr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AVNI BAROLIYA for being 1st runner up in Category A and Level 1 for Course English Smart from Center Aloha Silvassa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VIRAT BHANDERI for being 2nd runner up in Category A and Level 1 for Course Tiny Tots from Center Aloha Pal</a:t>
            </a:r>
            <a:endParaRPr lang="en-US" dirty="0"/>
          </a:p>
        </p:txBody>
      </p:sp>
    </p:spTree>
  </p:cSld>
  <p:clrMapOvr>
    <a:masterClrMapping/>
  </p:clrMapOvr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UPASANA for being 2nd runner up in Category A and Level 1 for Course English Smart from Center Aloha Dahod</a:t>
            </a:r>
            <a:endParaRPr lang="en-US" dirty="0"/>
          </a:p>
        </p:txBody>
      </p:sp>
    </p:spTree>
  </p:cSld>
  <p:clrMapOvr>
    <a:masterClrMapping/>
  </p:clrMapOvr>
</p:sld>
</file>

<file path=ppt/slides/slide25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DHYAN PATEL for being 3rd runner up in Category A and Level 1 for Course English Smart from Center Aloha Kamraj</a:t>
            </a:r>
            <a:endParaRPr lang="en-US" dirty="0"/>
          </a:p>
        </p:txBody>
      </p:sp>
    </p:spTree>
  </p:cSld>
  <p:clrMapOvr>
    <a:masterClrMapping/>
  </p:clrMapOvr>
</p:sld>
</file>

<file path=ppt/slides/slide25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LAKSHYA SHAH for being Winner in Category A and Level 2 for Course English Smart from Center Aloha Pal</a:t>
            </a:r>
            <a:endParaRPr lang="en-US" dirty="0"/>
          </a:p>
        </p:txBody>
      </p:sp>
    </p:spTree>
  </p:cSld>
  <p:clrMapOvr>
    <a:masterClrMapping/>
  </p:clrMapOvr>
</p:sld>
</file>

<file path=ppt/slides/slide25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VISHV NILAY GHIYA for being 1st runner up in Category A and Level 2 for Course English Smart from Center Aloha Gurukul</a:t>
            </a:r>
            <a:endParaRPr lang="en-US" dirty="0"/>
          </a:p>
        </p:txBody>
      </p:sp>
    </p:spTree>
  </p:cSld>
  <p:clrMapOvr>
    <a:masterClrMapping/>
  </p:clrMapOvr>
</p:sld>
</file>

<file path=ppt/slides/slide25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DHYANI for being 2nd runner up in Category A and Level 2 for Course English Smart from Center Aloha Bhaktinager</a:t>
            </a:r>
            <a:endParaRPr lang="en-US" dirty="0"/>
          </a:p>
        </p:txBody>
      </p:sp>
    </p:spTree>
  </p:cSld>
  <p:clrMapOvr>
    <a:masterClrMapping/>
  </p:clrMapOvr>
</p:sld>
</file>

<file path=ppt/slides/slide25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PAVAN G PATEL for being 3rd runner up in Category A and Level 2 for Course English Smart from Center Aloha Gurukul</a:t>
            </a:r>
            <a:endParaRPr lang="en-US" dirty="0"/>
          </a:p>
        </p:txBody>
      </p:sp>
    </p:spTree>
  </p:cSld>
  <p:clrMapOvr>
    <a:masterClrMapping/>
  </p:clrMapOvr>
</p:sld>
</file>

<file path=ppt/slides/slide25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ALVEERA A JUNEJA for being Winner in Category A and Level 3 for Course English Smart from Center Aloha Ranchhodnagar</a:t>
            </a:r>
            <a:endParaRPr lang="en-US" dirty="0"/>
          </a:p>
        </p:txBody>
      </p:sp>
    </p:spTree>
  </p:cSld>
  <p:clrMapOvr>
    <a:masterClrMapping/>
  </p:clrMapOvr>
</p:sld>
</file>

<file path=ppt/slides/slide25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HETIKA for being 1st runner up in Category A and Level 3 for Course English Smart from Center Aloha Ranchhodnagar</a:t>
            </a:r>
            <a:endParaRPr lang="en-US" dirty="0"/>
          </a:p>
        </p:txBody>
      </p:sp>
    </p:spTree>
  </p:cSld>
  <p:clrMapOvr>
    <a:masterClrMapping/>
  </p:clrMapOvr>
</p:sld>
</file>

<file path=ppt/slides/slide25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SANIYA LAKHANI for being 2nd runner up in Category A and Level 3 for Course English Smart from Center Aloha Silvassa</a:t>
            </a:r>
            <a:endParaRPr lang="en-US" dirty="0"/>
          </a:p>
        </p:txBody>
      </p:sp>
    </p:spTree>
  </p:cSld>
  <p:clrMapOvr>
    <a:masterClrMapping/>
  </p:clrMapOvr>
</p:sld>
</file>

<file path=ppt/slides/slide25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ARCHI BHALSOD for being 3rd runner up in Category A and Level 3 for Course English Smart from Center Aloha Ranchhodnagar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POLISETTI SIRI CHANDANA for being 2nd runner up in Category A and Level 1 for Course Tiny Tots from Center Aloha Jalahalli West</a:t>
            </a:r>
            <a:endParaRPr lang="en-US" dirty="0"/>
          </a:p>
        </p:txBody>
      </p:sp>
    </p:spTree>
  </p:cSld>
  <p:clrMapOvr>
    <a:masterClrMapping/>
  </p:clrMapOvr>
</p:sld>
</file>

<file path=ppt/slides/slide26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BHAKTI VORA for being 3rd runner up in Category A and Level 3 for Course English Smart from Center Aloha Ranchhodnagar</a:t>
            </a:r>
            <a:endParaRPr lang="en-US" dirty="0"/>
          </a:p>
        </p:txBody>
      </p:sp>
    </p:spTree>
  </p:cSld>
  <p:clrMapOvr>
    <a:masterClrMapping/>
  </p:clrMapOvr>
</p:sld>
</file>

<file path=ppt/slides/slide26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MEER KHUTLIWALA for being Winner in Category A and Level 4 for Course English Smart from Center Aloha Silvassa</a:t>
            </a:r>
            <a:endParaRPr lang="en-US" dirty="0"/>
          </a:p>
        </p:txBody>
      </p:sp>
    </p:spTree>
  </p:cSld>
  <p:clrMapOvr>
    <a:masterClrMapping/>
  </p:clrMapOvr>
</p:sld>
</file>

<file path=ppt/slides/slide26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UDAYAN DATTA for being 1st runner up in Category A and Level 4 for Course English Smart from Center Aloha Berhampur</a:t>
            </a:r>
            <a:endParaRPr lang="en-US" dirty="0"/>
          </a:p>
        </p:txBody>
      </p:sp>
    </p:spTree>
  </p:cSld>
  <p:clrMapOvr>
    <a:masterClrMapping/>
  </p:clrMapOvr>
</p:sld>
</file>

<file path=ppt/slides/slide26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KHUSHI DILEEPKUMAR JAIN for being Winner in Category A and Level 5 for Course English Smart from Center Aloha Adajan Surat</a:t>
            </a:r>
            <a:endParaRPr lang="en-US" dirty="0"/>
          </a:p>
        </p:txBody>
      </p:sp>
    </p:spTree>
  </p:cSld>
  <p:clrMapOvr>
    <a:masterClrMapping/>
  </p:clrMapOvr>
</p:sld>
</file>

<file path=ppt/slides/slide26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NISHI TEJAS PATEL for being 1st runner up in Category A and Level 5 for Course English Smart from Center Aloha Adajan Surat</a:t>
            </a:r>
            <a:endParaRPr lang="en-US" dirty="0"/>
          </a:p>
        </p:txBody>
      </p:sp>
    </p:spTree>
  </p:cSld>
  <p:clrMapOvr>
    <a:masterClrMapping/>
  </p:clrMapOvr>
</p:sld>
</file>

<file path=ppt/slides/slide26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KISHAL for being 2nd runner up in Category A and Level 5 for Course English Smart from Center Aloha Bhatar</a:t>
            </a:r>
            <a:endParaRPr lang="en-US" dirty="0"/>
          </a:p>
        </p:txBody>
      </p:sp>
    </p:spTree>
  </p:cSld>
  <p:clrMapOvr>
    <a:masterClrMapping/>
  </p:clrMapOvr>
</p:sld>
</file>

<file path=ppt/slides/slide26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BINEET GOSWAMI for being Winner in Category A and Level 1 for Course Speed Maths from Center Aloha Melarmath</a:t>
            </a:r>
            <a:endParaRPr lang="en-US" dirty="0"/>
          </a:p>
        </p:txBody>
      </p:sp>
    </p:spTree>
  </p:cSld>
  <p:clrMapOvr>
    <a:masterClrMapping/>
  </p:clrMapOvr>
</p:sld>
</file>

<file path=ppt/slides/slide26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KISHAL for being 1st runner up in Category A and Level 1 for Course Speed Maths from Center Aloha Bhatar</a:t>
            </a:r>
            <a:endParaRPr lang="en-US" dirty="0"/>
          </a:p>
        </p:txBody>
      </p:sp>
    </p:spTree>
  </p:cSld>
  <p:clrMapOvr>
    <a:masterClrMapping/>
  </p:clrMapOvr>
</p:sld>
</file>

<file path=ppt/slides/slide26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JAY SANGHAVI for being 2nd runner up in Category A and Level 1 for Course Speed Maths from Center Aloha Ghatlodiya</a:t>
            </a:r>
            <a:endParaRPr lang="en-US" dirty="0"/>
          </a:p>
        </p:txBody>
      </p:sp>
    </p:spTree>
  </p:cSld>
  <p:clrMapOvr>
    <a:masterClrMapping/>
  </p:clrMapOvr>
</p:sld>
</file>

<file path=ppt/slides/slide26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USHANK for being Winner in Category A and Level 2 for Course Speed Maths from Center Aloha Bhatar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THANIRIKA D V for being 2nd runner up in Category A and Level 1 for Course Tiny Tots from Center Aloha Jalahalli West</a:t>
            </a:r>
            <a:endParaRPr lang="en-US" dirty="0"/>
          </a:p>
        </p:txBody>
      </p:sp>
    </p:spTree>
  </p:cSld>
  <p:clrMapOvr>
    <a:masterClrMapping/>
  </p:clrMapOvr>
</p:sld>
</file>

<file path=ppt/slides/slide27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7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AKHIL AVISHAI A for being Winner in Category A and Level pre for Course State Tiny Tots from Center Aloha Adyar</a:t>
            </a:r>
            <a:endParaRPr lang="en-US" dirty="0"/>
          </a:p>
        </p:txBody>
      </p:sp>
    </p:spTree>
  </p:cSld>
  <p:clrMapOvr>
    <a:masterClrMapping/>
  </p:clrMapOvr>
</p:sld>
</file>

<file path=ppt/slides/slide27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7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THARUN B for being 1st runner up in Category A and Level pre for Course State Tiny Tots from Center Aloha Palavakkam</a:t>
            </a:r>
            <a:endParaRPr lang="en-US" dirty="0"/>
          </a:p>
        </p:txBody>
      </p:sp>
    </p:spTree>
  </p:cSld>
  <p:clrMapOvr>
    <a:masterClrMapping/>
  </p:clrMapOvr>
</p:sld>
</file>

<file path=ppt/slides/slide27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7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DHARANESH K for being 2nd runner up in Category A and Level pre for Course State Tiny Tots from Center Aloha Tambaram</a:t>
            </a:r>
            <a:endParaRPr lang="en-US" dirty="0"/>
          </a:p>
        </p:txBody>
      </p:sp>
    </p:spTree>
  </p:cSld>
  <p:clrMapOvr>
    <a:masterClrMapping/>
  </p:clrMapOvr>
</p:sld>
</file>

<file path=ppt/slides/slide27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7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ABHILASH B for being 3rd runner up in Category A and Level pre for Course State Tiny Tots from Center Aloha Periya Palayam</a:t>
            </a:r>
            <a:endParaRPr lang="en-US" dirty="0"/>
          </a:p>
        </p:txBody>
      </p:sp>
    </p:spTree>
  </p:cSld>
  <p:clrMapOvr>
    <a:masterClrMapping/>
  </p:clrMapOvr>
</p:sld>
</file>

<file path=ppt/slides/slide27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7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JABARAJ J for being Winner in Category B and Level pre for Course State Tiny Tots from Center Aloha Periya Palayam</a:t>
            </a:r>
            <a:endParaRPr lang="en-US" dirty="0"/>
          </a:p>
        </p:txBody>
      </p:sp>
    </p:spTree>
  </p:cSld>
  <p:clrMapOvr>
    <a:masterClrMapping/>
  </p:clrMapOvr>
</p:sld>
</file>

<file path=ppt/slides/slide27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7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MITHILESH S for being 1st runner up in Category B and Level pre for Course State Tiny Tots from Center Aloha Periya Palayam</a:t>
            </a:r>
            <a:endParaRPr lang="en-US" dirty="0"/>
          </a:p>
        </p:txBody>
      </p:sp>
    </p:spTree>
  </p:cSld>
  <p:clrMapOvr>
    <a:masterClrMapping/>
  </p:clrMapOvr>
</p:sld>
</file>

<file path=ppt/slides/slide27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7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JASTIN RAJ J for being 2nd runner up in Category B and Level pre for Course State Tiny Tots from Center Aloha Periya Palayam</a:t>
            </a:r>
            <a:endParaRPr lang="en-US" dirty="0"/>
          </a:p>
        </p:txBody>
      </p:sp>
    </p:spTree>
  </p:cSld>
  <p:clrMapOvr>
    <a:masterClrMapping/>
  </p:clrMapOvr>
</p:sld>
</file>

<file path=ppt/slides/slide27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7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DHYANESH L for being 3rd runner up in Category B and Level pre for Course State Tiny Tots from Center Aloha Periya Palayam</a:t>
            </a:r>
            <a:endParaRPr lang="en-US" dirty="0"/>
          </a:p>
        </p:txBody>
      </p:sp>
    </p:spTree>
  </p:cSld>
  <p:clrMapOvr>
    <a:masterClrMapping/>
  </p:clrMapOvr>
</p:sld>
</file>

<file path=ppt/slides/slide27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7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MOKKULRAJ M for being Winner in Category A and Level 1 for Course State Tiny Tots from Center Aloha Jawahar Nagar</a:t>
            </a:r>
            <a:endParaRPr lang="en-US" dirty="0"/>
          </a:p>
        </p:txBody>
      </p:sp>
    </p:spTree>
  </p:cSld>
  <p:clrMapOvr>
    <a:masterClrMapping/>
  </p:clrMapOvr>
</p:sld>
</file>

<file path=ppt/slides/slide27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7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HEMASRI G for being Winner in Category A and Level 1 for Course State Tiny Tots from Center Aloha Vallalar Salai</a:t>
            </a: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YUGVEER for being 3rd runner up in Category A and Level 1 for Course Tiny Tots from Center Aloha Vardhari Road</a:t>
            </a:r>
            <a:endParaRPr lang="en-US" dirty="0"/>
          </a:p>
        </p:txBody>
      </p:sp>
    </p:spTree>
  </p:cSld>
  <p:clrMapOvr>
    <a:masterClrMapping/>
  </p:clrMapOvr>
</p:sld>
</file>

<file path=ppt/slides/slide28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8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YASHVI for being 1st runner up in Category A and Level 1 for Course State Tiny Tots from Center Aloha Tambaram</a:t>
            </a:r>
            <a:endParaRPr lang="en-US" dirty="0"/>
          </a:p>
        </p:txBody>
      </p:sp>
    </p:spTree>
  </p:cSld>
  <p:clrMapOvr>
    <a:masterClrMapping/>
  </p:clrMapOvr>
</p:sld>
</file>

<file path=ppt/slides/slide28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8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SANJAY K for being 2nd runner up in Category A and Level 1 for Course State Tiny Tots from Center Aloha Jawahar Nagar</a:t>
            </a:r>
            <a:endParaRPr lang="en-US" dirty="0"/>
          </a:p>
        </p:txBody>
      </p:sp>
    </p:spTree>
  </p:cSld>
  <p:clrMapOvr>
    <a:masterClrMapping/>
  </p:clrMapOvr>
</p:sld>
</file>

<file path=ppt/slides/slide28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8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ARJUN GANDHI for being 3rd runner up in Category A and Level 1 for Course State Tiny Tots from Center Aloha Tambaram</a:t>
            </a:r>
            <a:endParaRPr lang="en-US" dirty="0"/>
          </a:p>
        </p:txBody>
      </p:sp>
    </p:spTree>
  </p:cSld>
  <p:clrMapOvr>
    <a:masterClrMapping/>
  </p:clrMapOvr>
</p:sld>
</file>

<file path=ppt/slides/slide28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8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ADIT VSWAM RAO MALATHKAR for being Winner in Category B and Level 1 for Course State Tiny Tots from Center Aloha Tambaram</a:t>
            </a:r>
            <a:endParaRPr lang="en-US" dirty="0"/>
          </a:p>
        </p:txBody>
      </p:sp>
    </p:spTree>
  </p:cSld>
  <p:clrMapOvr>
    <a:masterClrMapping/>
  </p:clrMapOvr>
</p:sld>
</file>

<file path=ppt/slides/slide28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8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VISHWAA T for being 1st runner up in Category B and Level 1 for Course State Tiny Tots from Center Aloha Vallalar Salai</a:t>
            </a:r>
            <a:endParaRPr lang="en-US" dirty="0"/>
          </a:p>
        </p:txBody>
      </p:sp>
    </p:spTree>
  </p:cSld>
  <p:clrMapOvr>
    <a:masterClrMapping/>
  </p:clrMapOvr>
</p:sld>
</file>

<file path=ppt/slides/slide28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8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VARUN S for being 2nd runner up in Category B and Level 1 for Course State Tiny Tots from Center Aloha Neelangarai</a:t>
            </a:r>
            <a:endParaRPr lang="en-US" dirty="0"/>
          </a:p>
        </p:txBody>
      </p:sp>
    </p:spTree>
  </p:cSld>
  <p:clrMapOvr>
    <a:masterClrMapping/>
  </p:clrMapOvr>
</p:sld>
</file>

<file path=ppt/slides/slide28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8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GUKAN M K for being 3rd runner up in Category B and Level 1 for Course State Tiny Tots from Center Aloha Jawahar Nagar</a:t>
            </a:r>
            <a:endParaRPr lang="en-US" dirty="0"/>
          </a:p>
        </p:txBody>
      </p:sp>
    </p:spTree>
  </p:cSld>
  <p:clrMapOvr>
    <a:masterClrMapping/>
  </p:clrMapOvr>
</p:sld>
</file>

<file path=ppt/slides/slide28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8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SHAKTHI KARTHIKA V for being Winner in Category A and Level 2 for Course State Tiny Tots from Center Aloha Neelangarai</a:t>
            </a:r>
            <a:endParaRPr lang="en-US" dirty="0"/>
          </a:p>
        </p:txBody>
      </p:sp>
    </p:spTree>
  </p:cSld>
  <p:clrMapOvr>
    <a:masterClrMapping/>
  </p:clrMapOvr>
</p:sld>
</file>

<file path=ppt/slides/slide28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8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SHAKSHATH DEEKSHITH OSHORA R L for being Winner in Category B and Level 2 for Course State Tiny Tots from Center Aloha Neelangarai</a:t>
            </a:r>
            <a:endParaRPr lang="en-US" dirty="0"/>
          </a:p>
        </p:txBody>
      </p:sp>
    </p:spTree>
  </p:cSld>
  <p:clrMapOvr>
    <a:masterClrMapping/>
  </p:clrMapOvr>
</p:sld>
</file>

<file path=ppt/slides/slide28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8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VIKRAM S for being Winner in Category B and Level 2 for Course State Tiny Tots from Center Aloha Neelangarai</a:t>
            </a: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DISHA MOKASHI for being Winner in Category B and Level 1 for Course Tiny Tots from Center Aloha Sector -21</a:t>
            </a:r>
            <a:endParaRPr lang="en-US" dirty="0"/>
          </a:p>
        </p:txBody>
      </p:sp>
    </p:spTree>
  </p:cSld>
  <p:clrMapOvr>
    <a:masterClrMapping/>
  </p:clrMapOvr>
</p:sld>
</file>

<file path=ppt/slides/slide29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9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KRTIN SATHISH for being Winner in Category B and Level 2 for Course State Tiny Tots from Center Aloha Neelangarai</a:t>
            </a:r>
            <a:endParaRPr lang="en-US" dirty="0"/>
          </a:p>
        </p:txBody>
      </p:sp>
    </p:spTree>
  </p:cSld>
  <p:clrMapOvr>
    <a:masterClrMapping/>
  </p:clrMapOvr>
</p:sld>
</file>

<file path=ppt/slides/slide29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9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VAISHNAVI M for being 1st runner up in Category B and Level 2 for Course State Tiny Tots from Center Aloha Neelangarai</a:t>
            </a:r>
            <a:endParaRPr lang="en-US" dirty="0"/>
          </a:p>
        </p:txBody>
      </p:sp>
    </p:spTree>
  </p:cSld>
  <p:clrMapOvr>
    <a:masterClrMapping/>
  </p:clrMapOvr>
</p:sld>
</file>

<file path=ppt/slides/slide29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9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MOTHIKA D for being 2nd runner up in Category B and Level 2 for Course State Tiny Tots from Center Aloha Vallalar Salai</a:t>
            </a:r>
            <a:endParaRPr lang="en-US" dirty="0"/>
          </a:p>
        </p:txBody>
      </p:sp>
    </p:spTree>
  </p:cSld>
  <p:clrMapOvr>
    <a:masterClrMapping/>
  </p:clrMapOvr>
</p:sld>
</file>

<file path=ppt/slides/slide29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9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VENKATA SAI SARVESH T for being 3rd runner up in Category B and Level 2 for Course State Tiny Tots from Center Aloha Neelangarai</a:t>
            </a:r>
            <a:endParaRPr lang="en-US" dirty="0"/>
          </a:p>
        </p:txBody>
      </p:sp>
    </p:spTree>
  </p:cSld>
  <p:clrMapOvr>
    <a:masterClrMapping/>
  </p:clrMapOvr>
</p:sld>
</file>

<file path=ppt/slides/slide29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9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ALWIN JENI KUMAR E for being Winner in Category B and Level 3 for Course State Tiny Tots from Center Aloha Ayanavaram</a:t>
            </a:r>
            <a:endParaRPr lang="en-US" dirty="0"/>
          </a:p>
        </p:txBody>
      </p:sp>
    </p:spTree>
  </p:cSld>
  <p:clrMapOvr>
    <a:masterClrMapping/>
  </p:clrMapOvr>
</p:sld>
</file>

<file path=ppt/slides/slide29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9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PRADAKSHINA M for being Winner in Category B and Level 3 for Course State Tiny Tots from Center Aloha Vallalar Salai</a:t>
            </a:r>
            <a:endParaRPr lang="en-US" dirty="0"/>
          </a:p>
        </p:txBody>
      </p:sp>
    </p:spTree>
  </p:cSld>
  <p:clrMapOvr>
    <a:masterClrMapping/>
  </p:clrMapOvr>
</p:sld>
</file>

<file path=ppt/slides/slide29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9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SUVETHA S for being 1st runner up in Category B and Level 3 for Course State Tiny Tots from Center Aloha Vallalar Salai</a:t>
            </a:r>
            <a:endParaRPr lang="en-US" dirty="0"/>
          </a:p>
        </p:txBody>
      </p:sp>
    </p:spTree>
  </p:cSld>
  <p:clrMapOvr>
    <a:masterClrMapping/>
  </p:clrMapOvr>
</p:sld>
</file>

<file path=ppt/slides/slide29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9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AJAYAE M for being 2nd runner up in Category B and Level 3 for Course State Tiny Tots from Center Aloha Vallalar Salai</a:t>
            </a:r>
            <a:endParaRPr lang="en-US" dirty="0"/>
          </a:p>
        </p:txBody>
      </p:sp>
    </p:spTree>
  </p:cSld>
  <p:clrMapOvr>
    <a:masterClrMapping/>
  </p:clrMapOvr>
</p:sld>
</file>

<file path=ppt/slides/slide29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9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ARUL JOTHI K for being 2nd runner up in Category B and Level 3 for Course State Tiny Tots from Center Aloha Vallalar Salai</a:t>
            </a:r>
            <a:endParaRPr lang="en-US" dirty="0"/>
          </a:p>
        </p:txBody>
      </p:sp>
    </p:spTree>
  </p:cSld>
  <p:clrMapOvr>
    <a:masterClrMapping/>
  </p:clrMapOvr>
</p:sld>
</file>

<file path=ppt/slides/slide29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9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MALAVIKA M for being Winner in Category B and Level 4 for Course State Tiny Tots from Center Aloha Jawahar Nagar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SHAURYA G for being Winner in Category A and Level pre for Course Tiny Tots from Center Aloha Jalahalli West</a:t>
            </a: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SEJAL SURESH for being Winner in Category B and Level 1 for Course Tiny Tots from Center Aloha Jalahalli West</a:t>
            </a:r>
            <a:endParaRPr lang="en-US" dirty="0"/>
          </a:p>
        </p:txBody>
      </p:sp>
    </p:spTree>
  </p:cSld>
  <p:clrMapOvr>
    <a:masterClrMapping/>
  </p:clrMapOvr>
</p:sld>
</file>

<file path=ppt/slides/slide30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0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PRITHIKA SUDHARSAN for being Winner in Category B and Level 4 for Course State Tiny Tots from Center Aloha Neelangarai</a:t>
            </a:r>
            <a:endParaRPr lang="en-US" dirty="0"/>
          </a:p>
        </p:txBody>
      </p:sp>
    </p:spTree>
  </p:cSld>
  <p:clrMapOvr>
    <a:masterClrMapping/>
  </p:clrMapOvr>
</p:sld>
</file>

<file path=ppt/slides/slide30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NETHIN SHATHARTHICK R S for being 1st runner up in Category B and Level 4 for Course State Tiny Tots from Center Aloha Neelangarai</a:t>
            </a:r>
            <a:endParaRPr lang="en-US" dirty="0"/>
          </a:p>
        </p:txBody>
      </p:sp>
    </p:spTree>
  </p:cSld>
  <p:clrMapOvr>
    <a:masterClrMapping/>
  </p:clrMapOvr>
</p:sld>
</file>

<file path=ppt/slides/slide30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RAJ HARSHIT T for being 2nd runner up in Category B and Level 4 for Course State Tiny Tots from Center Aloha Neelangarai</a:t>
            </a:r>
            <a:endParaRPr lang="en-US" dirty="0"/>
          </a:p>
        </p:txBody>
      </p:sp>
    </p:spTree>
  </p:cSld>
  <p:clrMapOvr>
    <a:masterClrMapping/>
  </p:clrMapOvr>
</p:sld>
</file>

<file path=ppt/slides/slide30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AMBARISHRAJ M for being 3rd runner up in Category B and Level 4 for Course State Tiny Tots from Center Aloha Jawahar Nagar</a:t>
            </a:r>
            <a:endParaRPr lang="en-US" dirty="0"/>
          </a:p>
        </p:txBody>
      </p:sp>
    </p:spTree>
  </p:cSld>
  <p:clrMapOvr>
    <a:masterClrMapping/>
  </p:clrMapOvr>
</p:sld>
</file>

<file path=ppt/slides/slide30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BADHRINADAN for being Winner in Category B and Level 5 for Course State Tiny Tots from Center Aloha Neelangarai</a:t>
            </a:r>
            <a:endParaRPr lang="en-US" dirty="0"/>
          </a:p>
        </p:txBody>
      </p:sp>
    </p:spTree>
  </p:cSld>
  <p:clrMapOvr>
    <a:masterClrMapping/>
  </p:clrMapOvr>
</p:sld>
</file>

<file path=ppt/slides/slide30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YASH K BHANDARI for being 1st runner up in Category B and Level 5 for Course State Tiny Tots from Center Aloha Tambaram</a:t>
            </a:r>
            <a:endParaRPr lang="en-US" dirty="0"/>
          </a:p>
        </p:txBody>
      </p:sp>
    </p:spTree>
  </p:cSld>
  <p:clrMapOvr>
    <a:masterClrMapping/>
  </p:clrMapOvr>
</p:sld>
</file>

<file path=ppt/slides/slide30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ABDUL RAHMAN for being 2nd runner up in Category B and Level 5 for Course State Tiny Tots from Center Aloha Neelangarai</a:t>
            </a:r>
            <a:endParaRPr lang="en-US" dirty="0"/>
          </a:p>
        </p:txBody>
      </p:sp>
    </p:spTree>
  </p:cSld>
  <p:clrMapOvr>
    <a:masterClrMapping/>
  </p:clrMapOvr>
</p:sld>
</file>

<file path=ppt/slides/slide30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SIVESH MANI K for being 3rd runner up in Category B and Level 5 for Course State Tiny Tots from Center Aloha Neelangarai</a:t>
            </a:r>
            <a:endParaRPr lang="en-US" dirty="0"/>
          </a:p>
        </p:txBody>
      </p:sp>
    </p:spTree>
  </p:cSld>
  <p:clrMapOvr>
    <a:masterClrMapping/>
  </p:clrMapOvr>
</p:sld>
</file>

<file path=ppt/slides/slide30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MILAN GANDHI for being Winner in Category B and Level 6 for Course State Tiny Tots from Center Aloha Tambaram</a:t>
            </a:r>
            <a:endParaRPr lang="en-US" dirty="0"/>
          </a:p>
        </p:txBody>
      </p:sp>
    </p:spTree>
  </p:cSld>
  <p:clrMapOvr>
    <a:masterClrMapping/>
  </p:clrMapOvr>
</p:sld>
</file>

<file path=ppt/slides/slide30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INIYAN R for being 1st runner up in Category B and Level 6 for Course State Tiny Tots from Center Aloha Jawahar Nagar</a:t>
            </a:r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LIKHITH R for being Winner in Category B and Level 1 for Course Tiny Tots from Center Aloha Jalahalli West</a:t>
            </a:r>
            <a:endParaRPr lang="en-US" dirty="0"/>
          </a:p>
        </p:txBody>
      </p:sp>
    </p:spTree>
  </p:cSld>
  <p:clrMapOvr>
    <a:masterClrMapping/>
  </p:clrMapOvr>
</p:sld>
</file>

<file path=ppt/slides/slide3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SHAMRRITHASRI S M for being 2nd runner up in Category B and Level 6 for Course State Tiny Tots from Center Aloha Jawahar Nagar</a:t>
            </a:r>
            <a:endParaRPr lang="en-US" dirty="0"/>
          </a:p>
        </p:txBody>
      </p:sp>
    </p:spTree>
  </p:cSld>
  <p:clrMapOvr>
    <a:masterClrMapping/>
  </p:clrMapOvr>
</p:sld>
</file>

<file path=ppt/slides/slide3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ANANYA SAJEEV for being Winner in Category B and Level 7 for Course State Tiny Tots from Center Aloha Jawahar Nagar</a:t>
            </a:r>
            <a:endParaRPr lang="en-US" dirty="0"/>
          </a:p>
        </p:txBody>
      </p:sp>
    </p:spTree>
  </p:cSld>
  <p:clrMapOvr>
    <a:masterClrMapping/>
  </p:clrMapOvr>
</p:sld>
</file>

<file path=ppt/slides/slide3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ILLAKKEIYA S for being 1st runner up in Category B and Level 7 for Course State Tiny Tots from Center Aloha Ayanavaram</a:t>
            </a:r>
            <a:endParaRPr lang="en-US" dirty="0"/>
          </a:p>
        </p:txBody>
      </p:sp>
    </p:spTree>
  </p:cSld>
  <p:clrMapOvr>
    <a:masterClrMapping/>
  </p:clrMapOvr>
</p:sld>
</file>

<file path=ppt/slides/slide3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PRANAV A for being 1st runner up in Category B and Level 7 for Course State Tiny Tots from Center Aloha Neelangarai</a:t>
            </a:r>
            <a:endParaRPr lang="en-US" dirty="0"/>
          </a:p>
        </p:txBody>
      </p:sp>
    </p:spTree>
  </p:cSld>
  <p:clrMapOvr>
    <a:masterClrMapping/>
  </p:clrMapOvr>
</p:sld>
</file>

<file path=ppt/slides/slide3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RAVEENA RAMESH for being Winner in Category B and Level 8 for Course State Tiny Tots from Center Aloha Neelangarai</a:t>
            </a:r>
            <a:endParaRPr lang="en-US" dirty="0"/>
          </a:p>
        </p:txBody>
      </p:sp>
    </p:spTree>
  </p:cSld>
  <p:clrMapOvr>
    <a:masterClrMapping/>
  </p:clrMapOvr>
</p:sld>
</file>

<file path=ppt/slides/slide3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JAI SURYA G for being 1st runner up in Category B and Level 8 for Course State Tiny Tots from Center Aloha Ayanavaram</a:t>
            </a:r>
            <a:endParaRPr lang="en-US" dirty="0"/>
          </a:p>
        </p:txBody>
      </p:sp>
    </p:spTree>
  </p:cSld>
  <p:clrMapOvr>
    <a:masterClrMapping/>
  </p:clrMapOvr>
</p:sld>
</file>

<file path=ppt/slides/slide3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KARTHIKEYAN J for being 2nd runner up in Category B and Level 8 for Course State Tiny Tots from Center Aloha Jawahar Nagar</a:t>
            </a:r>
            <a:endParaRPr lang="en-US" dirty="0"/>
          </a:p>
        </p:txBody>
      </p:sp>
    </p:spTree>
  </p:cSld>
  <p:clrMapOvr>
    <a:masterClrMapping/>
  </p:clrMapOvr>
</p:sld>
</file>

<file path=ppt/slides/slide3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SARAVANAN V for being Winner in Category B and Level 10 for Course State Tiny Tots from Center Aloha Ayanavaram</a:t>
            </a:r>
            <a:endParaRPr lang="en-US" dirty="0"/>
          </a:p>
        </p:txBody>
      </p:sp>
    </p:spTree>
  </p:cSld>
  <p:clrMapOvr>
    <a:masterClrMapping/>
  </p:clrMapOvr>
</p:sld>
</file>

<file path=ppt/slides/slide3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MADHAV R for being 1st runner up in Category B and Level 10 for Course State Tiny Tots from Center Aloha Jawahar Nagar</a:t>
            </a:r>
            <a:endParaRPr lang="en-US" dirty="0"/>
          </a:p>
        </p:txBody>
      </p:sp>
    </p:spTree>
  </p:cSld>
  <p:clrMapOvr>
    <a:masterClrMapping/>
  </p:clrMapOvr>
</p:sld>
</file>

<file path=ppt/slides/slide3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LAKSHANA R for being Winner in Category A and Level pre for Course State Mental Arithmetic from Center Aloha Vidhya Matric</a:t>
            </a:r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MOHAMMAD SHAKIR for being Winner in Category B and Level 1 for Course Tiny Tots from Center Aloha Everonn</a:t>
            </a:r>
            <a:endParaRPr lang="en-US" dirty="0"/>
          </a:p>
        </p:txBody>
      </p:sp>
    </p:spTree>
  </p:cSld>
  <p:clrMapOvr>
    <a:masterClrMapping/>
  </p:clrMapOvr>
</p:sld>
</file>

<file path=ppt/slides/slide3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DHEEBA DHARSHINI S for being Winner in Category B and Level pre for Course State Mental Arithmetic from Center Aloha Adyar</a:t>
            </a:r>
            <a:endParaRPr lang="en-US" dirty="0"/>
          </a:p>
        </p:txBody>
      </p:sp>
    </p:spTree>
  </p:cSld>
  <p:clrMapOvr>
    <a:masterClrMapping/>
  </p:clrMapOvr>
</p:sld>
</file>

<file path=ppt/slides/slide3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KEERTHIKA M for being 1st runner up in Category B and Level pre for Course State Mental Arithmetic from Center Aloha Vidhya Matric</a:t>
            </a:r>
            <a:endParaRPr lang="en-US" dirty="0"/>
          </a:p>
        </p:txBody>
      </p:sp>
    </p:spTree>
  </p:cSld>
  <p:clrMapOvr>
    <a:masterClrMapping/>
  </p:clrMapOvr>
</p:sld>
</file>

<file path=ppt/slides/slide3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NITHISH KANNAN D for being 2nd runner up in Category B and Level pre for Course State Mental Arithmetic from Center Aloha Vidhya Matric</a:t>
            </a:r>
            <a:endParaRPr lang="en-US" dirty="0"/>
          </a:p>
        </p:txBody>
      </p:sp>
    </p:spTree>
  </p:cSld>
  <p:clrMapOvr>
    <a:masterClrMapping/>
  </p:clrMapOvr>
</p:sld>
</file>

<file path=ppt/slides/slide3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DEVISHREE J for being Winner in Category C and Level pre for Course State Mental Arithmetic from Center Aloha Vidhya Matric</a:t>
            </a:r>
            <a:endParaRPr lang="en-US" dirty="0"/>
          </a:p>
        </p:txBody>
      </p:sp>
    </p:spTree>
  </p:cSld>
  <p:clrMapOvr>
    <a:masterClrMapping/>
  </p:clrMapOvr>
</p:sld>
</file>

<file path=ppt/slides/slide3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POOJASHREE D for being 1st runner up in Category C and Level pre for Course State Mental Arithmetic from Center Aloha Vidhya Matric</a:t>
            </a:r>
            <a:endParaRPr lang="en-US" dirty="0"/>
          </a:p>
        </p:txBody>
      </p:sp>
    </p:spTree>
  </p:cSld>
  <p:clrMapOvr>
    <a:masterClrMapping/>
  </p:clrMapOvr>
</p:sld>
</file>

<file path=ppt/slides/slide3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AASHNI A for being 2nd runner up in Category C and Level pre for Course State Mental Arithmetic from Center Aloha Periya Palayam</a:t>
            </a:r>
            <a:endParaRPr lang="en-US" dirty="0"/>
          </a:p>
        </p:txBody>
      </p:sp>
    </p:spTree>
  </p:cSld>
  <p:clrMapOvr>
    <a:masterClrMapping/>
  </p:clrMapOvr>
</p:sld>
</file>

<file path=ppt/slides/slide3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VANDHANA SREE G for being 3rd runner up in Category C and Level pre for Course State Mental Arithmetic from Center Aloha Periya Palayam</a:t>
            </a:r>
            <a:endParaRPr lang="en-US" dirty="0"/>
          </a:p>
        </p:txBody>
      </p:sp>
    </p:spTree>
  </p:cSld>
  <p:clrMapOvr>
    <a:masterClrMapping/>
  </p:clrMapOvr>
</p:sld>
</file>

<file path=ppt/slides/slide3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MATHESH M for being Winner in Category D and Level pre for Course State Mental Arithmetic from Center Aloha Periya Palayam</a:t>
            </a:r>
            <a:endParaRPr lang="en-US" dirty="0"/>
          </a:p>
        </p:txBody>
      </p:sp>
    </p:spTree>
  </p:cSld>
  <p:clrMapOvr>
    <a:masterClrMapping/>
  </p:clrMapOvr>
</p:sld>
</file>

<file path=ppt/slides/slide3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MONIKA K for being 1st runner up in Category D and Level pre for Course State Mental Arithmetic from Center Aloha Vidhya Matric</a:t>
            </a:r>
            <a:endParaRPr lang="en-US" dirty="0"/>
          </a:p>
        </p:txBody>
      </p:sp>
    </p:spTree>
  </p:cSld>
  <p:clrMapOvr>
    <a:masterClrMapping/>
  </p:clrMapOvr>
</p:sld>
</file>

<file path=ppt/slides/slide3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THARAVIKA L for being 2nd runner up in Category D and Level pre for Course State Mental Arithmetic from Center Aloha Periya Palayam</a:t>
            </a:r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RAJAL V JOSHI for being Winner in Category B and Level 1 for Course Tiny Tots from Center Aloha Amreli Center</a:t>
            </a:r>
            <a:endParaRPr lang="en-US" dirty="0"/>
          </a:p>
        </p:txBody>
      </p:sp>
    </p:spTree>
  </p:cSld>
  <p:clrMapOvr>
    <a:masterClrMapping/>
  </p:clrMapOvr>
</p:sld>
</file>

<file path=ppt/slides/slide3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RAKSHANA R for being 3rd runner up in Category D and Level pre for Course State Mental Arithmetic from Center Aloha Vidhya Matric</a:t>
            </a:r>
            <a:endParaRPr lang="en-US" dirty="0"/>
          </a:p>
        </p:txBody>
      </p:sp>
    </p:spTree>
  </p:cSld>
  <p:clrMapOvr>
    <a:masterClrMapping/>
  </p:clrMapOvr>
</p:sld>
</file>

<file path=ppt/slides/slide3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3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AGNES VARSHA E for being Winner in Category A and Level 1 for Course State Mental Arithmetic from Center Aloha Ayanavaram</a:t>
            </a:r>
            <a:endParaRPr lang="en-US" dirty="0"/>
          </a:p>
        </p:txBody>
      </p:sp>
    </p:spTree>
  </p:cSld>
  <p:clrMapOvr>
    <a:masterClrMapping/>
  </p:clrMapOvr>
</p:sld>
</file>

<file path=ppt/slides/slide33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3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NIKSHITHA J for being Winner in Category B and Level 1 for Course State Mental Arithmetic from Center Aloha Vallalar Salai</a:t>
            </a:r>
            <a:endParaRPr lang="en-US" dirty="0"/>
          </a:p>
        </p:txBody>
      </p:sp>
    </p:spTree>
  </p:cSld>
  <p:clrMapOvr>
    <a:masterClrMapping/>
  </p:clrMapOvr>
</p:sld>
</file>

<file path=ppt/slides/slide33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3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SANJANA R for being 1st runner up in Category B and Level 1 for Course State Mental Arithmetic from Center Aloha Vallalar Salai</a:t>
            </a:r>
            <a:endParaRPr lang="en-US" dirty="0"/>
          </a:p>
        </p:txBody>
      </p:sp>
    </p:spTree>
  </p:cSld>
  <p:clrMapOvr>
    <a:masterClrMapping/>
  </p:clrMapOvr>
</p:sld>
</file>

<file path=ppt/slides/slide33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3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NITHIN V for being 2nd runner up in Category B and Level 1 for Course State Mental Arithmetic from Center Aloha Vallalar Salai</a:t>
            </a:r>
            <a:endParaRPr lang="en-US" dirty="0"/>
          </a:p>
        </p:txBody>
      </p:sp>
    </p:spTree>
  </p:cSld>
  <p:clrMapOvr>
    <a:masterClrMapping/>
  </p:clrMapOvr>
</p:sld>
</file>

<file path=ppt/slides/slide33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3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VISHNUPRIYAN M for being 3rd runner up in Category B and Level 1 for Course State Mental Arithmetic from Center Aloha Vallalar Salai</a:t>
            </a:r>
            <a:endParaRPr lang="en-US" dirty="0"/>
          </a:p>
        </p:txBody>
      </p:sp>
    </p:spTree>
  </p:cSld>
  <p:clrMapOvr>
    <a:masterClrMapping/>
  </p:clrMapOvr>
</p:sld>
</file>

<file path=ppt/slides/slide33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3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SAISHRUJAN S for being Winner in Category C and Level 1 for Course State Mental Arithmetic from Center Aloha Vallalar Salai</a:t>
            </a:r>
            <a:endParaRPr lang="en-US" dirty="0"/>
          </a:p>
        </p:txBody>
      </p:sp>
    </p:spTree>
  </p:cSld>
  <p:clrMapOvr>
    <a:masterClrMapping/>
  </p:clrMapOvr>
</p:sld>
</file>

<file path=ppt/slides/slide33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3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DEEPAK A for being 1st runner up in Category C and Level 1 for Course State Mental Arithmetic from Center Aloha Vallalar Salai</a:t>
            </a:r>
            <a:endParaRPr lang="en-US" dirty="0"/>
          </a:p>
        </p:txBody>
      </p:sp>
    </p:spTree>
  </p:cSld>
  <p:clrMapOvr>
    <a:masterClrMapping/>
  </p:clrMapOvr>
</p:sld>
</file>

<file path=ppt/slides/slide33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3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KIROSHRITHIK V for being 2nd runner up in Category C and Level 1 for Course State Mental Arithmetic from Center Aloha Vallalar Salai</a:t>
            </a:r>
            <a:endParaRPr lang="en-US" dirty="0"/>
          </a:p>
        </p:txBody>
      </p:sp>
    </p:spTree>
  </p:cSld>
  <p:clrMapOvr>
    <a:masterClrMapping/>
  </p:clrMapOvr>
</p:sld>
</file>

<file path=ppt/slides/slide33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3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HAMSAWARITHINI T for being 3rd runner up in Category C and Level 1 for Course State Mental Arithmetic from Center Aloha Amma Mandapam - Srirangam</a:t>
            </a:r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HELI P GOTI for being Winner in Category B and Level 1 for Course Tiny Tots from Center Aloha Amreli Center</a:t>
            </a:r>
            <a:endParaRPr lang="en-US" dirty="0"/>
          </a:p>
        </p:txBody>
      </p:sp>
    </p:spTree>
  </p:cSld>
  <p:clrMapOvr>
    <a:masterClrMapping/>
  </p:clrMapOvr>
</p:sld>
</file>

<file path=ppt/slides/slide34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4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V PRADEEPAA for being Winner in Category D and Level 1 for Course State Mental Arithmetic from Center Aloha Vallalar Salai</a:t>
            </a:r>
            <a:endParaRPr lang="en-US" dirty="0"/>
          </a:p>
        </p:txBody>
      </p:sp>
    </p:spTree>
  </p:cSld>
  <p:clrMapOvr>
    <a:masterClrMapping/>
  </p:clrMapOvr>
</p:sld>
</file>

<file path=ppt/slides/slide34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4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BIRLA AADHITYA Y for being Winner in Category B and Level 2 for Course State Mental Arithmetic from Center Aloha Jawahar Nagar</a:t>
            </a:r>
            <a:endParaRPr lang="en-US" dirty="0"/>
          </a:p>
        </p:txBody>
      </p:sp>
    </p:spTree>
  </p:cSld>
  <p:clrMapOvr>
    <a:masterClrMapping/>
  </p:clrMapOvr>
</p:sld>
</file>

<file path=ppt/slides/slide34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4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TARUNIKA T for being 1st runner up in Category B and Level 2 for Course State Mental Arithmetic from Center Aloha Vallalar Salai</a:t>
            </a:r>
            <a:endParaRPr lang="en-US" dirty="0"/>
          </a:p>
        </p:txBody>
      </p:sp>
    </p:spTree>
  </p:cSld>
  <p:clrMapOvr>
    <a:masterClrMapping/>
  </p:clrMapOvr>
</p:sld>
</file>

<file path=ppt/slides/slide34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4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SARAN S for being 2nd runner up in Category B and Level 2 for Course State Mental Arithmetic from Center Aloha Vallalar Salai</a:t>
            </a:r>
            <a:endParaRPr lang="en-US" dirty="0"/>
          </a:p>
        </p:txBody>
      </p:sp>
    </p:spTree>
  </p:cSld>
  <p:clrMapOvr>
    <a:masterClrMapping/>
  </p:clrMapOvr>
</p:sld>
</file>

<file path=ppt/slides/slide34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4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AISHWARYA DAS for being 3rd runner up in Category B and Level 2 for Course State Mental Arithmetic from Center Aloha Jawahar Nagar</a:t>
            </a:r>
            <a:endParaRPr lang="en-US" dirty="0"/>
          </a:p>
        </p:txBody>
      </p:sp>
    </p:spTree>
  </p:cSld>
  <p:clrMapOvr>
    <a:masterClrMapping/>
  </p:clrMapOvr>
</p:sld>
</file>

<file path=ppt/slides/slide34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4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THITHIKSHA J for being Winner in Category C and Level 2 for Course State Mental Arithmetic from Center Aloha Adyar</a:t>
            </a:r>
            <a:endParaRPr lang="en-US" dirty="0"/>
          </a:p>
        </p:txBody>
      </p:sp>
    </p:spTree>
  </p:cSld>
  <p:clrMapOvr>
    <a:masterClrMapping/>
  </p:clrMapOvr>
</p:sld>
</file>

<file path=ppt/slides/slide34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4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AKSHAYA P for being 1st runner up in Category C and Level 2 for Course State Mental Arithmetic from Center Aloha Ayanavaram</a:t>
            </a:r>
            <a:endParaRPr lang="en-US" dirty="0"/>
          </a:p>
        </p:txBody>
      </p:sp>
    </p:spTree>
  </p:cSld>
  <p:clrMapOvr>
    <a:masterClrMapping/>
  </p:clrMapOvr>
</p:sld>
</file>

<file path=ppt/slides/slide34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MAHINDANA V for being 1st runner up in Category C and Level 2 for Course State Mental Arithmetic from Center Aloha Vallalar Salai</a:t>
            </a:r>
            <a:endParaRPr lang="en-US" dirty="0"/>
          </a:p>
        </p:txBody>
      </p:sp>
    </p:spTree>
  </p:cSld>
  <p:clrMapOvr>
    <a:masterClrMapping/>
  </p:clrMapOvr>
</p:sld>
</file>

<file path=ppt/slides/slide34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4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DEEPIKA S for being 2nd runner up in Category C and Level 2 for Course State Mental Arithmetic from Center Aloha Vallalar Salai</a:t>
            </a:r>
            <a:endParaRPr lang="en-US" dirty="0"/>
          </a:p>
        </p:txBody>
      </p:sp>
    </p:spTree>
  </p:cSld>
  <p:clrMapOvr>
    <a:masterClrMapping/>
  </p:clrMapOvr>
</p:sld>
</file>

<file path=ppt/slides/slide34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4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PRIYADHARSHINI S for being Winner in Category D and Level 2 for Course State Mental Arithmetic from Center Aloha Vallalar Salai</a:t>
            </a:r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MUGDHA PANGE for being Winner in Category B and Level 1 for Course Tiny Tots from Center Aloha Sector -21</a:t>
            </a:r>
            <a:endParaRPr lang="en-US" dirty="0"/>
          </a:p>
        </p:txBody>
      </p:sp>
    </p:spTree>
  </p:cSld>
  <p:clrMapOvr>
    <a:masterClrMapping/>
  </p:clrMapOvr>
</p:sld>
</file>

<file path=ppt/slides/slide35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5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AKSHAYA GUNAA S for being Winner in Category B and Level 3 for Course State Mental Arithmetic from Center Aloha Vallalar Salai</a:t>
            </a:r>
            <a:endParaRPr lang="en-US" dirty="0"/>
          </a:p>
        </p:txBody>
      </p:sp>
    </p:spTree>
  </p:cSld>
  <p:clrMapOvr>
    <a:masterClrMapping/>
  </p:clrMapOvr>
</p:sld>
</file>

<file path=ppt/slides/slide35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5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SUPRITHA S M for being 1st runner up in Category B and Level 3 for Course State Mental Arithmetic from Center Aloha Vallalar Salai</a:t>
            </a:r>
            <a:endParaRPr lang="en-US" dirty="0"/>
          </a:p>
        </p:txBody>
      </p:sp>
    </p:spTree>
  </p:cSld>
  <p:clrMapOvr>
    <a:masterClrMapping/>
  </p:clrMapOvr>
</p:sld>
</file>

<file path=ppt/slides/slide35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5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MAGESH ANAND U for being Winner in Category C and Level 3 for Course State Mental Arithmetic from Center Aloha Tambaram</a:t>
            </a:r>
            <a:endParaRPr lang="en-US" dirty="0"/>
          </a:p>
        </p:txBody>
      </p:sp>
    </p:spTree>
  </p:cSld>
  <p:clrMapOvr>
    <a:masterClrMapping/>
  </p:clrMapOvr>
</p:sld>
</file>

<file path=ppt/slides/slide35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5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MADHI SANJEEV M for being Winner in Category B and Level 4 for Course State Mental Arithmetic from Center Aloha Jawahar Nagar</a:t>
            </a:r>
            <a:endParaRPr lang="en-US" dirty="0"/>
          </a:p>
        </p:txBody>
      </p:sp>
    </p:spTree>
  </p:cSld>
  <p:clrMapOvr>
    <a:masterClrMapping/>
  </p:clrMapOvr>
</p:sld>
</file>

<file path=ppt/slides/slide35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5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DHARSHINI S for being 1st runner up in Category B and Level 4 for Course State Mental Arithmetic from Center Aloha Vallalar Salai</a:t>
            </a:r>
            <a:endParaRPr lang="en-US" dirty="0"/>
          </a:p>
        </p:txBody>
      </p:sp>
    </p:spTree>
  </p:cSld>
  <p:clrMapOvr>
    <a:masterClrMapping/>
  </p:clrMapOvr>
</p:sld>
</file>

<file path=ppt/slides/slide35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5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AJASHWINI SAHOO for being Winner in Category C and Level 4 for Course State Mental Arithmetic from Center Aloha Adyar</a:t>
            </a:r>
            <a:endParaRPr lang="en-US" dirty="0"/>
          </a:p>
        </p:txBody>
      </p:sp>
    </p:spTree>
  </p:cSld>
  <p:clrMapOvr>
    <a:masterClrMapping/>
  </p:clrMapOvr>
</p:sld>
</file>

<file path=ppt/slides/slide35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5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DEVADHARSHINY B for being 1st runner up in Category C and Level 4 for Course State Mental Arithmetic from Center Aloha Vallalar Salai</a:t>
            </a:r>
            <a:endParaRPr lang="en-US" dirty="0"/>
          </a:p>
        </p:txBody>
      </p:sp>
    </p:spTree>
  </p:cSld>
  <p:clrMapOvr>
    <a:masterClrMapping/>
  </p:clrMapOvr>
</p:sld>
</file>

<file path=ppt/slides/slide35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5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SUJAY J for being Winner in Category D and Level 4 for Course State Mental Arithmetic from Center Aloha Vallalar Salai</a:t>
            </a:r>
            <a:endParaRPr lang="en-US" dirty="0"/>
          </a:p>
        </p:txBody>
      </p:sp>
    </p:spTree>
  </p:cSld>
  <p:clrMapOvr>
    <a:masterClrMapping/>
  </p:clrMapOvr>
</p:sld>
</file>

<file path=ppt/slides/slide35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5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VAISHNAVI M for being 1st runner up in Category D and Level 4 for Course State Mental Arithmetic from Center Aloha Adyar</a:t>
            </a:r>
            <a:endParaRPr lang="en-US" dirty="0"/>
          </a:p>
        </p:txBody>
      </p:sp>
    </p:spTree>
  </p:cSld>
  <p:clrMapOvr>
    <a:masterClrMapping/>
  </p:clrMapOvr>
</p:sld>
</file>

<file path=ppt/slides/slide35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5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PREETHI SUBIKSHA M for being Winner in Category C and Level 5 for Course State Mental Arithmetic from Center Aloha Jawahar Nagar</a:t>
            </a:r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ARYA A IYENGAR for being Winner in Category B and Level 1 for Course Tiny Tots from Center Aloha Jalahalli West</a:t>
            </a:r>
            <a:endParaRPr lang="en-US" dirty="0"/>
          </a:p>
        </p:txBody>
      </p:sp>
    </p:spTree>
  </p:cSld>
  <p:clrMapOvr>
    <a:masterClrMapping/>
  </p:clrMapOvr>
</p:sld>
</file>

<file path=ppt/slides/slide36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6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MEGARAJ J T for being 1st runner up in Category C and Level 5 for Course State Mental Arithmetic from Center Aloha Jawahar Nagar</a:t>
            </a:r>
            <a:endParaRPr lang="en-US" dirty="0"/>
          </a:p>
        </p:txBody>
      </p:sp>
    </p:spTree>
  </p:cSld>
  <p:clrMapOvr>
    <a:masterClrMapping/>
  </p:clrMapOvr>
</p:sld>
</file>

<file path=ppt/slides/slide36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6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HASHWIN KUMAR V for being Winner in Category D and Level 5 for Course State Mental Arithmetic from Center Aloha Vallalar Salai</a:t>
            </a:r>
            <a:endParaRPr lang="en-US" dirty="0"/>
          </a:p>
        </p:txBody>
      </p:sp>
    </p:spTree>
  </p:cSld>
  <p:clrMapOvr>
    <a:masterClrMapping/>
  </p:clrMapOvr>
</p:sld>
</file>

<file path=ppt/slides/slide36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6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JAY DESAI for being Champion in Category A for Course Tiny Tots from Center Aloha Bapunagar</a:t>
            </a:r>
            <a:endParaRPr lang="en-US" dirty="0"/>
          </a:p>
        </p:txBody>
      </p:sp>
    </p:spTree>
  </p:cSld>
  <p:clrMapOvr>
    <a:masterClrMapping/>
  </p:clrMapOvr>
</p:sld>
</file>

<file path=ppt/slides/slide36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6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BHAVYA PATEL for being Champion in Category A for Course Tiny Tots from Center Aloha Bhatar</a:t>
            </a:r>
            <a:endParaRPr lang="en-US" dirty="0"/>
          </a:p>
        </p:txBody>
      </p:sp>
    </p:spTree>
  </p:cSld>
  <p:clrMapOvr>
    <a:masterClrMapping/>
  </p:clrMapOvr>
</p:sld>
</file>

<file path=ppt/slides/slide36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6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NISHAN S for being Champion in Category A for Course Tiny Tots from Center Aloha Jalahalli West</a:t>
            </a:r>
            <a:endParaRPr lang="en-US" dirty="0"/>
          </a:p>
        </p:txBody>
      </p:sp>
    </p:spTree>
  </p:cSld>
  <p:clrMapOvr>
    <a:masterClrMapping/>
  </p:clrMapOvr>
</p:sld>
</file>

<file path=ppt/slides/slide36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6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RAUNAK KIRADOO for being Champion in Category A for Course Tiny Tots from Center Aloha JN Vyas Colony</a:t>
            </a:r>
            <a:endParaRPr lang="en-US" dirty="0"/>
          </a:p>
        </p:txBody>
      </p:sp>
    </p:spTree>
  </p:cSld>
  <p:clrMapOvr>
    <a:masterClrMapping/>
  </p:clrMapOvr>
</p:sld>
</file>

<file path=ppt/slides/slide36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6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KASHISH  JAVERI  JAIN for being Champion in Category A for Course Tiny Tots from Center Aloha Pal</a:t>
            </a:r>
            <a:endParaRPr lang="en-US" dirty="0"/>
          </a:p>
        </p:txBody>
      </p:sp>
    </p:spTree>
  </p:cSld>
  <p:clrMapOvr>
    <a:masterClrMapping/>
  </p:clrMapOvr>
</p:sld>
</file>

<file path=ppt/slides/slide36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6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MOKKULRAJ M for being Champion in Category A for Course Tiny Tots from Center Aloha Jawahar Nagar</a:t>
            </a:r>
            <a:endParaRPr lang="en-US" dirty="0"/>
          </a:p>
        </p:txBody>
      </p:sp>
    </p:spTree>
  </p:cSld>
  <p:clrMapOvr>
    <a:masterClrMapping/>
  </p:clrMapOvr>
</p:sld>
</file>

<file path=ppt/slides/slide36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6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HEMASRI G for being Champion in Category A for Course Tiny Tots from Center Aloha Vallalar Salai</a:t>
            </a:r>
            <a:endParaRPr lang="en-US" dirty="0"/>
          </a:p>
        </p:txBody>
      </p:sp>
    </p:spTree>
  </p:cSld>
  <p:clrMapOvr>
    <a:masterClrMapping/>
  </p:clrMapOvr>
</p:sld>
</file>

<file path=ppt/slides/slide36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6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SREYANSH KANUNGO for being Champion in Category A for Course Tiny Tots from Center Aloha Jalahalli West</a:t>
            </a:r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SIRI DAYANANDA VALLAM for being Winner in Category B and Level 1 for Course Tiny Tots from Center Aloha Jalahalli West</a:t>
            </a:r>
            <a:endParaRPr lang="en-US" dirty="0"/>
          </a:p>
        </p:txBody>
      </p:sp>
    </p:spTree>
  </p:cSld>
  <p:clrMapOvr>
    <a:masterClrMapping/>
  </p:clrMapOvr>
</p:sld>
</file>

<file path=ppt/slides/slide37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7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ASHMITA DEY for being Champion in Category A for Course Tiny Tots from Center Aloha Nagerjala</a:t>
            </a:r>
            <a:endParaRPr lang="en-US" dirty="0"/>
          </a:p>
        </p:txBody>
      </p:sp>
    </p:spTree>
  </p:cSld>
  <p:clrMapOvr>
    <a:masterClrMapping/>
  </p:clrMapOvr>
</p:sld>
</file>

<file path=ppt/slides/slide37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7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SHAURYA G for being Champion in Category A for Course Tiny Tots from Center Aloha Jalahalli West</a:t>
            </a:r>
            <a:endParaRPr lang="en-US" dirty="0"/>
          </a:p>
        </p:txBody>
      </p:sp>
    </p:spTree>
  </p:cSld>
  <p:clrMapOvr>
    <a:masterClrMapping/>
  </p:clrMapOvr>
</p:sld>
</file>

<file path=ppt/slides/slide37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7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KRISHIV JANI for being Champion in Category A for Course Tiny Tots from Center Aloha Khavdi - Jamnagar</a:t>
            </a:r>
            <a:endParaRPr lang="en-US" dirty="0"/>
          </a:p>
        </p:txBody>
      </p:sp>
    </p:spTree>
  </p:cSld>
  <p:clrMapOvr>
    <a:masterClrMapping/>
  </p:clrMapOvr>
</p:sld>
</file>

<file path=ppt/slides/slide37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7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DISHA MOKASHI for being Champion in Category B for Course Tiny Tots from Center Aloha Sector -21</a:t>
            </a:r>
            <a:endParaRPr lang="en-US" dirty="0"/>
          </a:p>
        </p:txBody>
      </p:sp>
    </p:spTree>
  </p:cSld>
  <p:clrMapOvr>
    <a:masterClrMapping/>
  </p:clrMapOvr>
</p:sld>
</file>

<file path=ppt/slides/slide37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7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SEJAL SURESH for being Champion in Category B for Course Tiny Tots from Center Aloha Jalahalli West</a:t>
            </a:r>
            <a:endParaRPr lang="en-US" dirty="0"/>
          </a:p>
        </p:txBody>
      </p:sp>
    </p:spTree>
  </p:cSld>
  <p:clrMapOvr>
    <a:masterClrMapping/>
  </p:clrMapOvr>
</p:sld>
</file>

<file path=ppt/slides/slide37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7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LIKHITH R for being Champion in Category B for Course Tiny Tots from Center Aloha Jalahalli West</a:t>
            </a:r>
            <a:endParaRPr lang="en-US" dirty="0"/>
          </a:p>
        </p:txBody>
      </p:sp>
    </p:spTree>
  </p:cSld>
  <p:clrMapOvr>
    <a:masterClrMapping/>
  </p:clrMapOvr>
</p:sld>
</file>

<file path=ppt/slides/slide37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7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CHAYAN GOWDA R for being Champion in Category B for Course Tiny Tots from Center Aloha Jalahalli West</a:t>
            </a:r>
            <a:endParaRPr lang="en-US" dirty="0"/>
          </a:p>
        </p:txBody>
      </p:sp>
    </p:spTree>
  </p:cSld>
  <p:clrMapOvr>
    <a:masterClrMapping/>
  </p:clrMapOvr>
</p:sld>
</file>

<file path=ppt/slides/slide37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7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MOHAMMAD SHAKIR for being Champion in Category B for Course Tiny Tots from Center Aloha Everonn</a:t>
            </a:r>
            <a:endParaRPr lang="en-US" dirty="0"/>
          </a:p>
        </p:txBody>
      </p:sp>
    </p:spTree>
  </p:cSld>
  <p:clrMapOvr>
    <a:masterClrMapping/>
  </p:clrMapOvr>
</p:sld>
</file>

<file path=ppt/slides/slide37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7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RAJAL V JOSHI for being Champion in Category B for Course Tiny Tots from Center Aloha Amreli Center</a:t>
            </a:r>
            <a:endParaRPr lang="en-US" dirty="0"/>
          </a:p>
        </p:txBody>
      </p:sp>
    </p:spTree>
  </p:cSld>
  <p:clrMapOvr>
    <a:masterClrMapping/>
  </p:clrMapOvr>
</p:sld>
</file>

<file path=ppt/slides/slide37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7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HELI P GOTI for being Champion in Category B for Course Tiny Tots from Center Aloha Amreli Center</a:t>
            </a:r>
            <a:endParaRPr 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AARNAV AKSHAY for being Winner in Category B and Level 1 for Course Tiny Tots from Center Aloha Jalahalli West</a:t>
            </a:r>
            <a:endParaRPr lang="en-US" dirty="0"/>
          </a:p>
        </p:txBody>
      </p:sp>
    </p:spTree>
  </p:cSld>
  <p:clrMapOvr>
    <a:masterClrMapping/>
  </p:clrMapOvr>
</p:sld>
</file>

<file path=ppt/slides/slide38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8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MUGDHA PANGE for being Champion in Category B for Course Tiny Tots from Center Aloha Sector -21</a:t>
            </a:r>
            <a:endParaRPr lang="en-US" dirty="0"/>
          </a:p>
        </p:txBody>
      </p:sp>
    </p:spTree>
  </p:cSld>
  <p:clrMapOvr>
    <a:masterClrMapping/>
  </p:clrMapOvr>
</p:sld>
</file>

<file path=ppt/slides/slide38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8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ARYA A IYENGAR for being Champion in Category B for Course Tiny Tots from Center Aloha Jalahalli West</a:t>
            </a:r>
            <a:endParaRPr lang="en-US" dirty="0"/>
          </a:p>
        </p:txBody>
      </p:sp>
    </p:spTree>
  </p:cSld>
  <p:clrMapOvr>
    <a:masterClrMapping/>
  </p:clrMapOvr>
</p:sld>
</file>

<file path=ppt/slides/slide38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8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SIRI DAYANANDA VALLAM for being Champion in Category B for Course Tiny Tots from Center Aloha Jalahalli West</a:t>
            </a:r>
            <a:endParaRPr lang="en-US" dirty="0"/>
          </a:p>
        </p:txBody>
      </p:sp>
    </p:spTree>
  </p:cSld>
  <p:clrMapOvr>
    <a:masterClrMapping/>
  </p:clrMapOvr>
</p:sld>
</file>

<file path=ppt/slides/slide38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8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AARNAV AKSHAY for being Champion in Category B for Course Tiny Tots from Center Aloha Jalahalli West</a:t>
            </a:r>
            <a:endParaRPr lang="en-US" dirty="0"/>
          </a:p>
        </p:txBody>
      </p:sp>
    </p:spTree>
  </p:cSld>
  <p:clrMapOvr>
    <a:masterClrMapping/>
  </p:clrMapOvr>
</p:sld>
</file>

<file path=ppt/slides/slide38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8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SHREYA SHEJIT for being Champion in Category B for Course Tiny Tots from Center Aloha Jalahalli West</a:t>
            </a:r>
            <a:endParaRPr lang="en-US" dirty="0"/>
          </a:p>
        </p:txBody>
      </p:sp>
    </p:spTree>
  </p:cSld>
  <p:clrMapOvr>
    <a:masterClrMapping/>
  </p:clrMapOvr>
</p:sld>
</file>

<file path=ppt/slides/slide38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8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BHUVANA M for being Champion in Category B for Course Tiny Tots from Center Aloha Jalahalli West</a:t>
            </a:r>
            <a:endParaRPr lang="en-US" dirty="0"/>
          </a:p>
        </p:txBody>
      </p:sp>
    </p:spTree>
  </p:cSld>
  <p:clrMapOvr>
    <a:masterClrMapping/>
  </p:clrMapOvr>
</p:sld>
</file>

<file path=ppt/slides/slide38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8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BIPAN SAHA for being Champion in Category B for Course Tiny Tots from Center Aloha Bishal Garh</a:t>
            </a:r>
            <a:endParaRPr lang="en-US" dirty="0"/>
          </a:p>
        </p:txBody>
      </p:sp>
    </p:spTree>
  </p:cSld>
  <p:clrMapOvr>
    <a:masterClrMapping/>
  </p:clrMapOvr>
</p:sld>
</file>

<file path=ppt/slides/slide38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8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GOUTHAM for being Champion in Category B for Course Tiny Tots from Center Aloha Jalahalli West</a:t>
            </a:r>
            <a:endParaRPr lang="en-US" dirty="0"/>
          </a:p>
        </p:txBody>
      </p:sp>
    </p:spTree>
  </p:cSld>
  <p:clrMapOvr>
    <a:masterClrMapping/>
  </p:clrMapOvr>
</p:sld>
</file>

<file path=ppt/slides/slide38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8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HAMSINI U S for being Champion in Category B for Course Tiny Tots from Center Aloha Jalahalli West</a:t>
            </a:r>
            <a:endParaRPr lang="en-US" dirty="0"/>
          </a:p>
        </p:txBody>
      </p:sp>
    </p:spTree>
  </p:cSld>
  <p:clrMapOvr>
    <a:masterClrMapping/>
  </p:clrMapOvr>
</p:sld>
</file>

<file path=ppt/slides/slide38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8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RUDRANSH TYAGI for being Champion in Category B for Course Tiny Tots from Center Aloha Jalahalli West</a:t>
            </a:r>
            <a:endParaRPr 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SHREYA SHEJIT for being Winner in Category B and Level 1 for Course Tiny Tots from Center Aloha Jalahalli West</a:t>
            </a:r>
            <a:endParaRPr lang="en-US" dirty="0"/>
          </a:p>
        </p:txBody>
      </p:sp>
    </p:spTree>
  </p:cSld>
  <p:clrMapOvr>
    <a:masterClrMapping/>
  </p:clrMapOvr>
</p:sld>
</file>

<file path=ppt/slides/slide39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9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SAI KRITHIK T for being Champion in Category B for Course Tiny Tots from Center Aloha Jalahalli West</a:t>
            </a:r>
            <a:endParaRPr lang="en-US" dirty="0"/>
          </a:p>
        </p:txBody>
      </p:sp>
    </p:spTree>
  </p:cSld>
  <p:clrMapOvr>
    <a:masterClrMapping/>
  </p:clrMapOvr>
</p:sld>
</file>

<file path=ppt/slides/slide39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9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VEDIKA B B for being Champion in Category B for Course Tiny Tots from Center Aloha Jalahalli West</a:t>
            </a:r>
            <a:endParaRPr lang="en-US" dirty="0"/>
          </a:p>
        </p:txBody>
      </p:sp>
    </p:spTree>
  </p:cSld>
  <p:clrMapOvr>
    <a:masterClrMapping/>
  </p:clrMapOvr>
</p:sld>
</file>

<file path=ppt/slides/slide39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9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VISHAL KUMAR GOWDA for being Champion in Category B for Course Tiny Tots from Center Aloha Jalahalli West</a:t>
            </a:r>
            <a:endParaRPr lang="en-US" dirty="0"/>
          </a:p>
        </p:txBody>
      </p:sp>
    </p:spTree>
  </p:cSld>
  <p:clrMapOvr>
    <a:masterClrMapping/>
  </p:clrMapOvr>
</p:sld>
</file>

<file path=ppt/slides/slide39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9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VRINDA CHUGH for being Champion in Category B for Course Tiny Tots from Center Aloha Jalahalli West</a:t>
            </a:r>
            <a:endParaRPr lang="en-US" dirty="0"/>
          </a:p>
        </p:txBody>
      </p:sp>
    </p:spTree>
  </p:cSld>
  <p:clrMapOvr>
    <a:masterClrMapping/>
  </p:clrMapOvr>
</p:sld>
</file>

<file path=ppt/slides/slide39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9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LISHANT KESHAVA for being Champion in Category B for Course Tiny Tots from Center Aloha Jalahalli West</a:t>
            </a:r>
            <a:endParaRPr lang="en-US" dirty="0"/>
          </a:p>
        </p:txBody>
      </p:sp>
    </p:spTree>
  </p:cSld>
  <p:clrMapOvr>
    <a:masterClrMapping/>
  </p:clrMapOvr>
</p:sld>
</file>

<file path=ppt/slides/slide39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9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RITTIKA DEB for being Champion in Category B for Course Tiny Tots from Center Aloha Paradise Chaumuhani</a:t>
            </a:r>
            <a:endParaRPr lang="en-US" dirty="0"/>
          </a:p>
        </p:txBody>
      </p:sp>
    </p:spTree>
  </p:cSld>
  <p:clrMapOvr>
    <a:masterClrMapping/>
  </p:clrMapOvr>
</p:sld>
</file>

<file path=ppt/slides/slide39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9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TANISHA G for being Champion in Category B for Course Tiny Tots from Center Aloha Jalahalli West</a:t>
            </a:r>
            <a:endParaRPr lang="en-US" dirty="0"/>
          </a:p>
        </p:txBody>
      </p:sp>
    </p:spTree>
  </p:cSld>
  <p:clrMapOvr>
    <a:masterClrMapping/>
  </p:clrMapOvr>
</p:sld>
</file>

<file path=ppt/slides/slide39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9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PRATHEEK CHENNAKESHAVA MUCHUR for being Champion in Category B for Course Tiny Tots from Center Aloha Jalahalli West</a:t>
            </a:r>
            <a:endParaRPr lang="en-US" dirty="0"/>
          </a:p>
        </p:txBody>
      </p:sp>
    </p:spTree>
  </p:cSld>
  <p:clrMapOvr>
    <a:masterClrMapping/>
  </p:clrMapOvr>
</p:sld>
</file>

<file path=ppt/slides/slide39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9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SHASHANK R for being Champion in Category B for Course Tiny Tots from Center Aloha Jalahalli West</a:t>
            </a:r>
            <a:endParaRPr lang="en-US" dirty="0"/>
          </a:p>
        </p:txBody>
      </p:sp>
    </p:spTree>
  </p:cSld>
  <p:clrMapOvr>
    <a:masterClrMapping/>
  </p:clrMapOvr>
</p:sld>
</file>

<file path=ppt/slides/slide39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9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SHREESH M PATIL for being Champion in Category B for Course Tiny Tots from Center MALMARUTHI Belgaum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SHIVANI D for being 1st runner up in Category A and Level pre for Course Tiny Tots from Center Aloha Jalahalli West</a:t>
            </a:r>
            <a:endParaRPr 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BHUVANA M for being Winner in Category B and Level 1 for Course Tiny Tots from Center Aloha Jalahalli West</a:t>
            </a:r>
            <a:endParaRPr lang="en-US" dirty="0"/>
          </a:p>
        </p:txBody>
      </p:sp>
    </p:spTree>
  </p:cSld>
  <p:clrMapOvr>
    <a:masterClrMapping/>
  </p:clrMapOvr>
</p:sld>
</file>

<file path=ppt/slides/slide40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0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SHAFIYA VIQAR for being Champion in Category B for Course Tiny Tots from Center Aloha Everonn</a:t>
            </a:r>
            <a:endParaRPr lang="en-US" dirty="0"/>
          </a:p>
        </p:txBody>
      </p:sp>
    </p:spTree>
  </p:cSld>
  <p:clrMapOvr>
    <a:masterClrMapping/>
  </p:clrMapOvr>
</p:sld>
</file>

<file path=ppt/slides/slide40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LAKSHYA ARORA for being Champion in Category B for Course Tiny Tots from Center Aloha JN Vyas Colony</a:t>
            </a:r>
            <a:endParaRPr lang="en-US" dirty="0"/>
          </a:p>
        </p:txBody>
      </p:sp>
    </p:spTree>
  </p:cSld>
  <p:clrMapOvr>
    <a:masterClrMapping/>
  </p:clrMapOvr>
</p:sld>
</file>

<file path=ppt/slides/slide40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ADARSH KRISHNA for being Champion in Category B for Course Tiny Tots from Center Aloha Jalahalli West</a:t>
            </a:r>
            <a:endParaRPr lang="en-US" dirty="0"/>
          </a:p>
        </p:txBody>
      </p:sp>
    </p:spTree>
  </p:cSld>
  <p:clrMapOvr>
    <a:masterClrMapping/>
  </p:clrMapOvr>
</p:sld>
</file>

<file path=ppt/slides/slide40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JAINIK BANTHIA for being Champion in Category B for Course Tiny Tots from Center Aloha JN Vyas Colony</a:t>
            </a:r>
            <a:endParaRPr lang="en-US" dirty="0"/>
          </a:p>
        </p:txBody>
      </p:sp>
    </p:spTree>
  </p:cSld>
  <p:clrMapOvr>
    <a:masterClrMapping/>
  </p:clrMapOvr>
</p:sld>
</file>

<file path=ppt/slides/slide40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KRITIKA CHOPRA for being Champion in Category B for Course Tiny Tots from Center Aloha JN Vyas Colony</a:t>
            </a:r>
            <a:endParaRPr lang="en-US" dirty="0"/>
          </a:p>
        </p:txBody>
      </p:sp>
    </p:spTree>
  </p:cSld>
  <p:clrMapOvr>
    <a:masterClrMapping/>
  </p:clrMapOvr>
</p:sld>
</file>

<file path=ppt/slides/slide40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REINISH P for being Champion in Category B for Course Tiny Tots from Center Aloha Jalahalli West</a:t>
            </a:r>
            <a:endParaRPr lang="en-US" dirty="0"/>
          </a:p>
        </p:txBody>
      </p:sp>
    </p:spTree>
  </p:cSld>
  <p:clrMapOvr>
    <a:masterClrMapping/>
  </p:clrMapOvr>
</p:sld>
</file>

<file path=ppt/slides/slide40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BADHRINADAN for being Champion in Category B for Course Tiny Tots from Center Aloha Neelangarai</a:t>
            </a:r>
            <a:endParaRPr lang="en-US" dirty="0"/>
          </a:p>
        </p:txBody>
      </p:sp>
    </p:spTree>
  </p:cSld>
  <p:clrMapOvr>
    <a:masterClrMapping/>
  </p:clrMapOvr>
</p:sld>
</file>

<file path=ppt/slides/slide40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SUVED KULKARNI for being Champion in Category B for Course Tiny Tots from Center Aloha Jalahalli West</a:t>
            </a:r>
            <a:endParaRPr lang="en-US" dirty="0"/>
          </a:p>
        </p:txBody>
      </p:sp>
    </p:spTree>
  </p:cSld>
  <p:clrMapOvr>
    <a:masterClrMapping/>
  </p:clrMapOvr>
</p:sld>
</file>

<file path=ppt/slides/slide40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AYUSH GANESH PALLOD for being Champion in Category B for Course Tiny Tots from Center Aloha Jalahalli West</a:t>
            </a:r>
            <a:endParaRPr lang="en-US" dirty="0"/>
          </a:p>
        </p:txBody>
      </p:sp>
    </p:spTree>
  </p:cSld>
  <p:clrMapOvr>
    <a:masterClrMapping/>
  </p:clrMapOvr>
</p:sld>
</file>

<file path=ppt/slides/slide40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RUPANJAN DHAR for being Champion in Category B for Course Tiny Tots from Center Aloha Dharma Nagar</a:t>
            </a:r>
            <a:endParaRPr 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BIPAN SAHA for being Winner in Category B and Level 1 for Course Tiny Tots from Center Aloha Bishal Garh</a:t>
            </a:r>
            <a:endParaRPr lang="en-US" dirty="0"/>
          </a:p>
        </p:txBody>
      </p:sp>
    </p:spTree>
  </p:cSld>
  <p:clrMapOvr>
    <a:masterClrMapping/>
  </p:clrMapOvr>
</p:sld>
</file>

<file path=ppt/slides/slide4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ABHINAV P KALLIMATH for being Champion in Category B for Course Tiny Tots from Center Aloha Jalahalli West</a:t>
            </a:r>
            <a:endParaRPr lang="en-US" dirty="0"/>
          </a:p>
        </p:txBody>
      </p:sp>
    </p:spTree>
  </p:cSld>
  <p:clrMapOvr>
    <a:masterClrMapping/>
  </p:clrMapOvr>
</p:sld>
</file>

<file path=ppt/slides/slide4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DARSH BERLIA for being Champion in Category B for Course Tiny Tots from Center Aloha Jalahalli West</a:t>
            </a:r>
            <a:endParaRPr lang="en-US" dirty="0"/>
          </a:p>
        </p:txBody>
      </p:sp>
    </p:spTree>
  </p:cSld>
  <p:clrMapOvr>
    <a:masterClrMapping/>
  </p:clrMapOvr>
</p:sld>
</file>

<file path=ppt/slides/slide4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JAHNAVI SURESH for being Champion in Category B for Course Tiny Tots from Center Aloha Jalahalli West</a:t>
            </a:r>
            <a:endParaRPr lang="en-US" dirty="0"/>
          </a:p>
        </p:txBody>
      </p:sp>
    </p:spTree>
  </p:cSld>
  <p:clrMapOvr>
    <a:masterClrMapping/>
  </p:clrMapOvr>
</p:sld>
</file>

<file path=ppt/slides/slide4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SHUBHADA SURESH for being Champion in Category B for Course Tiny Tots from Center Aloha Jalahalli West</a:t>
            </a:r>
            <a:endParaRPr lang="en-US" dirty="0"/>
          </a:p>
        </p:txBody>
      </p:sp>
    </p:spTree>
  </p:cSld>
  <p:clrMapOvr>
    <a:masterClrMapping/>
  </p:clrMapOvr>
</p:sld>
</file>

<file path=ppt/slides/slide4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MEGH for being Champion in Category A for Course Mental Arithmetic from Center Aloha Kamraj</a:t>
            </a:r>
            <a:endParaRPr lang="en-US" dirty="0"/>
          </a:p>
        </p:txBody>
      </p:sp>
    </p:spTree>
  </p:cSld>
  <p:clrMapOvr>
    <a:masterClrMapping/>
  </p:clrMapOvr>
</p:sld>
</file>

<file path=ppt/slides/slide4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NISHTHA for being Champion in Category A for Course Mental Arithmetic from Center Aloha Vardhari Road</a:t>
            </a:r>
            <a:endParaRPr lang="en-US" dirty="0"/>
          </a:p>
        </p:txBody>
      </p:sp>
    </p:spTree>
  </p:cSld>
  <p:clrMapOvr>
    <a:masterClrMapping/>
  </p:clrMapOvr>
</p:sld>
</file>

<file path=ppt/slides/slide4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PEHR GUPTA for being Champion in Category B for Course Mental Arithmetic from Center Aloha City Centre</a:t>
            </a:r>
            <a:endParaRPr lang="en-US" dirty="0"/>
          </a:p>
        </p:txBody>
      </p:sp>
    </p:spTree>
  </p:cSld>
  <p:clrMapOvr>
    <a:masterClrMapping/>
  </p:clrMapOvr>
</p:sld>
</file>

<file path=ppt/slides/slide4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SHREYANSHI SHARMA for being Champion in Category B for Course Mental Arithmetic from Center Aloha City Centre</a:t>
            </a:r>
            <a:endParaRPr lang="en-US" dirty="0"/>
          </a:p>
        </p:txBody>
      </p:sp>
    </p:spTree>
  </p:cSld>
  <p:clrMapOvr>
    <a:masterClrMapping/>
  </p:clrMapOvr>
</p:sld>
</file>

<file path=ppt/slides/slide4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ARADYA K for being Champion in Category B for Course Mental Arithmetic from Center Aloha Jalahalli West</a:t>
            </a:r>
            <a:endParaRPr lang="en-US" dirty="0"/>
          </a:p>
        </p:txBody>
      </p:sp>
    </p:spTree>
  </p:cSld>
  <p:clrMapOvr>
    <a:masterClrMapping/>
  </p:clrMapOvr>
</p:sld>
</file>

<file path=ppt/slides/slide4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AYUSH SHARMA for being Champion in Category C for Course Mental Arithmetic from Center Aloha City Centre</a:t>
            </a:r>
            <a:endParaRPr 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GOUTHAM for being Winner in Category B and Level 1 for Course Tiny Tots from Center Aloha Jalahalli West</a:t>
            </a:r>
            <a:endParaRPr lang="en-US" dirty="0"/>
          </a:p>
        </p:txBody>
      </p:sp>
    </p:spTree>
  </p:cSld>
  <p:clrMapOvr>
    <a:masterClrMapping/>
  </p:clrMapOvr>
</p:sld>
</file>

<file path=ppt/slides/slide4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KRISHNA THAKKAR for being Champion in Category C for Course Mental Arithmetic from Center Aloha Sector -21</a:t>
            </a:r>
            <a:endParaRPr lang="en-US" dirty="0"/>
          </a:p>
        </p:txBody>
      </p:sp>
    </p:spTree>
  </p:cSld>
  <p:clrMapOvr>
    <a:masterClrMapping/>
  </p:clrMapOvr>
</p:sld>
</file>

<file path=ppt/slides/slide4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SIDHANT BARAL for being Champion in Category D for Course Mental Arithmetic from Center Aloha Sector -21</a:t>
            </a:r>
            <a:endParaRPr lang="en-US" dirty="0"/>
          </a:p>
        </p:txBody>
      </p:sp>
    </p:spTree>
  </p:cSld>
  <p:clrMapOvr>
    <a:masterClrMapping/>
  </p:clrMapOvr>
</p:sld>
</file>

<file path=ppt/slides/slide4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DIVYANSH BARSENA for being Champion in Category D for Course Mental Arithmetic from Center Aloha City Centre</a:t>
            </a:r>
            <a:endParaRPr lang="en-US" dirty="0"/>
          </a:p>
        </p:txBody>
      </p:sp>
    </p:spTree>
  </p:cSld>
  <p:clrMapOvr>
    <a:masterClrMapping/>
  </p:clrMapOvr>
</p:sld>
</file>

<file path=ppt/slides/slide4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SNEHA MALHOTRA for being Champion in Category D for Course Mental Arithmetic from Center Aloha City Centre</a:t>
            </a:r>
            <a:endParaRPr lang="en-US" dirty="0"/>
          </a:p>
        </p:txBody>
      </p:sp>
    </p:spTree>
  </p:cSld>
  <p:clrMapOvr>
    <a:masterClrMapping/>
  </p:clrMapOvr>
</p:sld>
</file>

<file path=ppt/slides/slide4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ANSHUL RAMANI for being Champion in Category A for Course English Smart from Center Aloha Ranchhodnagar</a:t>
            </a:r>
            <a:endParaRPr lang="en-US" dirty="0"/>
          </a:p>
        </p:txBody>
      </p:sp>
    </p:spTree>
  </p:cSld>
  <p:clrMapOvr>
    <a:masterClrMapping/>
  </p:clrMapOvr>
</p:sld>
</file>

<file path=ppt/slides/slide4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ALVEERA A JUNEJA for being Champion in Category A for Course English Smart from Center Aloha Ranchhodnagar</a:t>
            </a:r>
            <a:endParaRPr lang="en-US" dirty="0"/>
          </a:p>
        </p:txBody>
      </p:sp>
    </p:spTree>
  </p:cSld>
  <p:clrMapOvr>
    <a:masterClrMapping/>
  </p:clrMapOvr>
</p:sld>
</file>

<file path=ppt/slides/slide4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BINEET GOSWAMI for being Champion in Category A for Course Speed Maths from Center Aloha Melarmath</a:t>
            </a:r>
            <a:endParaRPr lang="en-US" dirty="0"/>
          </a:p>
        </p:txBody>
      </p:sp>
    </p:spTree>
  </p:cSld>
  <p:clrMapOvr>
    <a:masterClrMapping/>
  </p:clrMapOvr>
</p:sld>
</file>

<file path=ppt/slides/slide4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USHANK for being Champion in Category A for Course Speed Maths from Center Aloha Bhatar</a:t>
            </a:r>
            <a:endParaRPr lang="en-US" dirty="0"/>
          </a:p>
        </p:txBody>
      </p:sp>
    </p:spTree>
  </p:cSld>
  <p:clrMapOvr>
    <a:masterClrMapping/>
  </p:clrMapOvr>
</p:sld>
</file>

<file path=ppt/slides/slide4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MOKKULRAJ M for being Champion in Category A for Course State Tiny Tots from Center Aloha Jawahar Nagar</a:t>
            </a:r>
            <a:endParaRPr lang="en-US" dirty="0"/>
          </a:p>
        </p:txBody>
      </p:sp>
    </p:spTree>
  </p:cSld>
  <p:clrMapOvr>
    <a:masterClrMapping/>
  </p:clrMapOvr>
</p:sld>
</file>

<file path=ppt/slides/slide4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HEMASRI G for being Champion in Category A for Course State Tiny Tots from Center Aloha Vallalar Salai</a:t>
            </a:r>
            <a:endParaRPr 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HAMSINI U S for being Winner in Category B and Level 1 for Course Tiny Tots from Center Aloha Jalahalli West</a:t>
            </a:r>
            <a:endParaRPr lang="en-US" dirty="0"/>
          </a:p>
        </p:txBody>
      </p:sp>
    </p:spTree>
  </p:cSld>
  <p:clrMapOvr>
    <a:masterClrMapping/>
  </p:clrMapOvr>
</p:sld>
</file>

<file path=ppt/slides/slide4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SHAKTHI KARTHIKA V for being Champion in Category A for Course State Tiny Tots from Center Aloha Neelangarai</a:t>
            </a:r>
            <a:endParaRPr lang="en-US" dirty="0"/>
          </a:p>
        </p:txBody>
      </p:sp>
    </p:spTree>
  </p:cSld>
  <p:clrMapOvr>
    <a:masterClrMapping/>
  </p:clrMapOvr>
</p:sld>
</file>

<file path=ppt/slides/slide4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3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JABARAJ J for being Champion in Category B for Course State Tiny Tots from Center Aloha Periya Palayam</a:t>
            </a:r>
            <a:endParaRPr lang="en-US" dirty="0"/>
          </a:p>
        </p:txBody>
      </p:sp>
    </p:spTree>
  </p:cSld>
  <p:clrMapOvr>
    <a:masterClrMapping/>
  </p:clrMapOvr>
</p:sld>
</file>

<file path=ppt/slides/slide43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3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ADIT VSWAM RAO MALATHKAR for being Champion in Category B for Course State Tiny Tots from Center Aloha Tambaram</a:t>
            </a:r>
            <a:endParaRPr lang="en-US" dirty="0"/>
          </a:p>
        </p:txBody>
      </p:sp>
    </p:spTree>
  </p:cSld>
  <p:clrMapOvr>
    <a:masterClrMapping/>
  </p:clrMapOvr>
</p:sld>
</file>

<file path=ppt/slides/slide43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3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BADHRINADAN for being Champion in Category B for Course State Tiny Tots from Center Aloha Neelangarai</a:t>
            </a:r>
            <a:endParaRPr lang="en-US" dirty="0"/>
          </a:p>
        </p:txBody>
      </p:sp>
    </p:spTree>
  </p:cSld>
  <p:clrMapOvr>
    <a:masterClrMapping/>
  </p:clrMapOvr>
</p:sld>
</file>

<file path=ppt/slides/slide43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3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LAKSHANA R for being Champion in Category A for Course State Mental Arithmetic from Center Aloha Vidhya Matric</a:t>
            </a:r>
            <a:endParaRPr lang="en-US" dirty="0"/>
          </a:p>
        </p:txBody>
      </p:sp>
    </p:spTree>
  </p:cSld>
  <p:clrMapOvr>
    <a:masterClrMapping/>
  </p:clrMapOvr>
</p:sld>
</file>

<file path=ppt/slides/slide43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3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NIKSHITHA J for being Champion in Category B for Course State Mental Arithmetic from Center Aloha Vallalar Salai</a:t>
            </a:r>
            <a:endParaRPr lang="en-US" dirty="0"/>
          </a:p>
        </p:txBody>
      </p:sp>
    </p:spTree>
  </p:cSld>
  <p:clrMapOvr>
    <a:masterClrMapping/>
  </p:clrMapOvr>
</p:sld>
</file>

<file path=ppt/slides/slide43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3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BIRLA AADHITYA Y for being Champion in Category B for Course State Mental Arithmetic from Center Aloha Jawahar Nagar</a:t>
            </a:r>
            <a:endParaRPr lang="en-US" dirty="0"/>
          </a:p>
        </p:txBody>
      </p:sp>
    </p:spTree>
  </p:cSld>
  <p:clrMapOvr>
    <a:masterClrMapping/>
  </p:clrMapOvr>
</p:sld>
</file>

<file path=ppt/slides/slide43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3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DEVISHREE J for being Champion in Category C for Course State Mental Arithmetic from Center Aloha Vidhya Matric</a:t>
            </a:r>
            <a:endParaRPr lang="en-US" dirty="0"/>
          </a:p>
        </p:txBody>
      </p:sp>
    </p:spTree>
  </p:cSld>
  <p:clrMapOvr>
    <a:masterClrMapping/>
  </p:clrMapOvr>
</p:sld>
</file>

<file path=ppt/slides/slide43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3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AJASHWINI SAHOO for being Champion in Category C for Course State Mental Arithmetic from Center Aloha Adyar</a:t>
            </a:r>
            <a:endParaRPr lang="en-US" dirty="0"/>
          </a:p>
        </p:txBody>
      </p:sp>
    </p:spTree>
  </p:cSld>
  <p:clrMapOvr>
    <a:masterClrMapping/>
  </p:clrMapOvr>
</p:sld>
</file>

<file path=ppt/slides/slide43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3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MATHESH M for being Champion in Category D for Course State Mental Arithmetic from Center Aloha Periya Palayam</a:t>
            </a:r>
            <a:endParaRPr 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RUDRANSH TYAGI for being Winner in Category B and Level 1 for Course Tiny Tots from Center Aloha Jalahalli West</a:t>
            </a:r>
            <a:endParaRPr lang="en-US" dirty="0"/>
          </a:p>
        </p:txBody>
      </p:sp>
    </p:spTree>
  </p:cSld>
  <p:clrMapOvr>
    <a:masterClrMapping/>
  </p:clrMapOvr>
</p:sld>
</file>

<file path=ppt/slides/slide44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4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HASHWIN KUMAR V for being Champion in Category D for Course State Mental Arithmetic from Center Aloha Vallalar Salai</a:t>
            </a:r>
            <a:endParaRPr 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SAI KRITHIK T for being Winner in Category B and Level 1 for Course Tiny Tots from Center Aloha Jalahalli West</a:t>
            </a:r>
            <a:endParaRPr lang="en-US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VEDIKA B B for being Winner in Category B and Level 1 for Course Tiny Tots from Center Aloha Jalahalli West</a:t>
            </a:r>
            <a:endParaRPr lang="en-US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VISHAL KUMAR GOWDA for being Winner in Category B and Level 1 for Course Tiny Tots from Center Aloha Jalahalli West</a:t>
            </a:r>
            <a:endParaRPr lang="en-US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VRINDA CHUGH for being Winner in Category B and Level 1 for Course Tiny Tots from Center Aloha Jalahalli West</a:t>
            </a:r>
            <a:endParaRPr lang="en-US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LISHANT KESHAVA for being Winner in Category B and Level 1 for Course Tiny Tots from Center Aloha Jalahalli West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SHRAVANI R BHAT for being 1st runner up in Category A and Level pre for Course Tiny Tots from Center Aloha Jalahalli West</a:t>
            </a:r>
            <a:endParaRPr lang="en-US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TANISHA G for being Winner in Category B and Level 1 for Course Tiny Tots from Center Aloha Jalahalli West</a:t>
            </a:r>
            <a:endParaRPr lang="en-US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PRATHEEK CHENNAKESHAVA MUCHUR for being Winner in Category B and Level 1 for Course Tiny Tots from Center Aloha Jalahalli West</a:t>
            </a:r>
            <a:endParaRPr lang="en-US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SHASHANK R for being Winner in Category B and Level 1 for Course Tiny Tots from Center Aloha Jalahalli West</a:t>
            </a:r>
            <a:endParaRPr lang="en-US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HARDIK TALREJA for being 1st runner up in Category B and Level 1 for Course Tiny Tots from Center Aloha JN Vyas Colony</a:t>
            </a:r>
            <a:endParaRPr lang="en-US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ISHANTH GOWDA G for being 1st runner up in Category B and Level 1 for Course Tiny Tots from Center Aloha Jalahalli West</a:t>
            </a:r>
            <a:endParaRPr lang="en-US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RITVAN KHATAWKAR for being 1st runner up in Category B and Level 1 for Course Tiny Tots from Center Aloha Jalahalli West</a:t>
            </a:r>
            <a:endParaRPr lang="en-US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AADITYA K KAMMAR for being 1st runner up in Category B and Level 1 for Course Tiny Tots from Center Aloha Jalahalli West</a:t>
            </a:r>
            <a:endParaRPr lang="en-US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VISHWAA T for being 1st runner up in Category B and Level 1 for Course Tiny Tots from Center Aloha Vallalar Salai</a:t>
            </a:r>
            <a:endParaRPr lang="en-US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MUGDHA NANDAN for being 1st runner up in Category B and Level 1 for Course Tiny Tots from Center Aloha Jalahalli West</a:t>
            </a:r>
            <a:endParaRPr lang="en-US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BHUVAN CHIDAMBARAM P for being 1st runner up in Category B and Level 1 for Course Tiny Tots from Center Aloha Jalahalli West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HEMANTH S A for being 2nd runner up in Category A and Level pre for Course Tiny Tots from Center Aloha Jalahalli West</a:t>
            </a:r>
            <a:endParaRPr lang="en-US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GOKUL A M for being 1st runner up in Category B and Level 1 for Course Tiny Tots from Center Aloha Jalahalli West</a:t>
            </a:r>
            <a:endParaRPr lang="en-US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AYUSH NALAWADE for being 1st runner up in Category B and Level 1 for Course Tiny Tots from Center Aloha Jalahalli West</a:t>
            </a:r>
            <a:endParaRPr lang="en-US"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ANKUSH SARKAR for being 1st runner up in Category B and Level 1 for Course Tiny Tots from Center Aloha Manughat</a:t>
            </a:r>
            <a:endParaRPr lang="en-US"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JATIN BHAN for being 2nd runner up in Category B and Level 1 for Course Tiny Tots from Center Aloha Pulwama</a:t>
            </a:r>
            <a:endParaRPr lang="en-US" dirty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ABRAM ELDHO BINU for being 2nd runner up in Category B and Level 1 for Course Tiny Tots from Center Aloha Jalahalli West</a:t>
            </a:r>
            <a:endParaRPr lang="en-US" dirty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ISHANTH SUDHAKAR for being 2nd runner up in Category B and Level 1 for Course Tiny Tots from Center Aloha Jalahalli West</a:t>
            </a:r>
            <a:endParaRPr lang="en-US" dirty="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AARNA P GUTTIGOLI for being 2nd runner up in Category B and Level 1 for Course Tiny Tots from Center MALMARUTHI Belgaum</a:t>
            </a:r>
            <a:endParaRPr lang="en-US" dirty="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SPOORTI CHACHADI for being 2nd runner up in Category B and Level 1 for Course Tiny Tots from Center MALMARUTHI Belgaum</a:t>
            </a:r>
            <a:endParaRPr lang="en-US" dirty="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JANAVI N for being 2nd runner up in Category B and Level 1 for Course Tiny Tots from Center Aloha Jalahalli West</a:t>
            </a:r>
            <a:endParaRPr lang="en-US" dirty="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SARVAGYAA NITIN JAIN for being 3rd runner up in Category B and Level 1 for Course Tiny Tots from Center Aloha JN Vyas Colony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NITISH MISTRY for being 3rd runner up in Category A and Level pre for Course Tiny Tots from Center MALMARUTHI Belgaum</a:t>
            </a:r>
            <a:endParaRPr lang="en-US" dirty="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YUG for being 3rd runner up in Category B and Level 1 for Course Tiny Tots from Center Aloha Navsari</a:t>
            </a:r>
            <a:endParaRPr lang="en-US" dirty="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DANIYA NISSA for being 3rd runner up in Category B and Level 1 for Course Tiny Tots from Center Aloha Everonn</a:t>
            </a:r>
            <a:endParaRPr lang="en-US" dirty="0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GARVIT JETHWANI for being 3rd runner up in Category B and Level 1 for Course Tiny Tots from Center Aloha City Centre</a:t>
            </a:r>
            <a:endParaRPr lang="en-US" dirty="0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KRISHIV JANI for being Winner in Category A and Level 2 for Course Tiny Tots from Center Aloha Khavdi - Jamnagar</a:t>
            </a:r>
            <a:endParaRPr lang="en-US" dirty="0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VIVAAN GOHIL for being 1st runner up in Category A and Level 2 for Course Tiny Tots from Center Aloha New Ranip</a:t>
            </a:r>
            <a:endParaRPr lang="en-US" dirty="0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VANSHIKA for being 2nd runner up in Category A and Level 2 for Course Tiny Tots from Center Aloha Vardhari Road</a:t>
            </a:r>
            <a:endParaRPr lang="en-US" dirty="0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JAINIL PATEL for being 3rd runner up in Category A and Level 2 for Course Tiny Tots from Center Aloha Ankleshwar - Chauta Polica Chowki</a:t>
            </a:r>
            <a:endParaRPr lang="en-US" dirty="0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ADARSH KRISHNA for being Winner in Category B and Level 2 for Course Tiny Tots from Center Aloha Jalahalli West</a:t>
            </a:r>
            <a:endParaRPr lang="en-US" dirty="0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REINISH P for being Winner in Category B and Level 2 for Course Tiny Tots from Center Aloha Jalahalli West</a:t>
            </a:r>
            <a:endParaRPr lang="en-US" dirty="0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ABHINAV P KALLIMATH for being Winner in Category B and Level 2 for Course Tiny Tots from Center Aloha Jalahalli West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CHAYAN GOWDA R for being Winner in Category B and Level pre for Course Tiny Tots from Center Aloha Jalahalli West</a:t>
            </a:r>
            <a:endParaRPr lang="en-US" dirty="0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DHARVI MEENA for being 1st runner up in Category B and Level 2 for Course Tiny Tots from Center Aloha JN Vyas Colony</a:t>
            </a:r>
            <a:endParaRPr lang="en-US" dirty="0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DISHA A for being 1st runner up in Category B and Level 2 for Course Tiny Tots from Center Aloha Jalahalli West</a:t>
            </a:r>
            <a:endParaRPr lang="en-US" dirty="0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SUHAS BHUSHAN M for being 1st runner up in Category B and Level 2 for Course Tiny Tots from Center Aloha Jalahalli West</a:t>
            </a:r>
            <a:endParaRPr lang="en-US" dirty="0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DRUTHI G V for being 1st runner up in Category B and Level 2 for Course Tiny Tots from Center Aloha Jalahalli West</a:t>
            </a:r>
            <a:endParaRPr lang="en-US" dirty="0"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DISHA T S for being 1st runner up in Category B and Level 2 for Course Tiny Tots from Center Aloha Jalahalli West</a:t>
            </a:r>
            <a:endParaRPr lang="en-US" dirty="0"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ROMANA FAROOQ for being 2nd runner up in Category B and Level 2 for Course Tiny Tots from Center Aloha Pulwama</a:t>
            </a:r>
            <a:endParaRPr lang="en-US" dirty="0"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NESHHA SUSHIL for being 2nd runner up in Category B and Level 2 for Course Tiny Tots from Center Aloha Jalahalli West</a:t>
            </a:r>
            <a:endParaRPr lang="en-US" dirty="0"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SIDDHANTH R JAIN for being 2nd runner up in Category B and Level 2 for Course Tiny Tots from Center Aloha Jalahalli West</a:t>
            </a:r>
            <a:endParaRPr lang="en-US" dirty="0"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JITESH PAVAR for being 3rd runner up in Category B and Level 2 for Course Tiny Tots from Center Aloha Sector -21</a:t>
            </a:r>
            <a:endParaRPr lang="en-US" dirty="0"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DEV KUMAR CHAUBE for being 3rd runner up in Category B and Level 2 for Course Tiny Tots from Center Aloha JN Vyas Colony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RITTIKA DEB for being Winner in Category B and Level pre for Course Tiny Tots from Center Aloha Paradise Chaumuhani</a:t>
            </a:r>
            <a:endParaRPr lang="en-US" dirty="0"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JESHNA S for being 3rd runner up in Category B and Level 2 for Course Tiny Tots from Center Aloha Jalahalli West</a:t>
            </a:r>
            <a:endParaRPr lang="en-US" dirty="0"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SHAKSHATH DEEKSHITH OSHORA R L for being 3rd runner up in Category B and Level 2 for Course Tiny Tots from Center Aloha Neelangarai</a:t>
            </a:r>
            <a:endParaRPr lang="en-US" dirty="0"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VIKRAM S for being 3rd runner up in Category B and Level 2 for Course Tiny Tots from Center Aloha Neelangarai</a:t>
            </a:r>
            <a:endParaRPr lang="en-US" dirty="0"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APOORVA M for being 3rd runner up in Category B and Level 2 for Course Tiny Tots from Center Aloha Jalahalli West</a:t>
            </a:r>
            <a:endParaRPr lang="en-US" dirty="0"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KRTIN SATHISH for being 3rd runner up in Category B and Level 2 for Course Tiny Tots from Center Aloha Neelangarai</a:t>
            </a:r>
            <a:endParaRPr lang="en-US" dirty="0"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AADI for being Winner in Category A and Level 3 for Course Tiny Tots from Center Aloha Kamraj</a:t>
            </a:r>
            <a:endParaRPr lang="en-US" dirty="0"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TISHA BHATT for being 1st runner up in Category A and Level 3 for Course Tiny Tots from Center Aloha Ankleshwar - Chauta Polica Chowki</a:t>
            </a:r>
            <a:endParaRPr lang="en-US" dirty="0"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AFREEN MAVANI for being 2nd runner up in Category A and Level 3 for Course Tiny Tots from Center Aloha Silvassa</a:t>
            </a:r>
            <a:endParaRPr lang="en-US" dirty="0"/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SHAFIYA VIQAR for being Winner in Category B and Level 3 for Course Tiny Tots from Center Aloha Everonn</a:t>
            </a:r>
            <a:endParaRPr lang="en-US" dirty="0"/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AYUSH GANESH PALLOD for being Winner in Category B and Level 3 for Course Tiny Tots from Center Aloha Jalahalli West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440</Slides>
  <Notes>440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440</vt:i4>
      </vt:variant>
    </vt:vector>
  </HeadingPairs>
  <TitlesOfParts>
    <vt:vector size="441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Slide 49</vt:lpstr>
      <vt:lpstr>Slide 50</vt:lpstr>
      <vt:lpstr>Slide 51</vt:lpstr>
      <vt:lpstr>Slide 52</vt:lpstr>
      <vt:lpstr>Slide 53</vt:lpstr>
      <vt:lpstr>Slide 54</vt:lpstr>
      <vt:lpstr>Slide 55</vt:lpstr>
      <vt:lpstr>Slide 56</vt:lpstr>
      <vt:lpstr>Slide 57</vt:lpstr>
      <vt:lpstr>Slide 58</vt:lpstr>
      <vt:lpstr>Slide 59</vt:lpstr>
      <vt:lpstr>Slide 60</vt:lpstr>
      <vt:lpstr>Slide 61</vt:lpstr>
      <vt:lpstr>Slide 62</vt:lpstr>
      <vt:lpstr>Slide 63</vt:lpstr>
      <vt:lpstr>Slide 64</vt:lpstr>
      <vt:lpstr>Slide 65</vt:lpstr>
      <vt:lpstr>Slide 66</vt:lpstr>
      <vt:lpstr>Slide 67</vt:lpstr>
      <vt:lpstr>Slide 68</vt:lpstr>
      <vt:lpstr>Slide 69</vt:lpstr>
      <vt:lpstr>Slide 70</vt:lpstr>
      <vt:lpstr>Slide 71</vt:lpstr>
      <vt:lpstr>Slide 72</vt:lpstr>
      <vt:lpstr>Slide 73</vt:lpstr>
      <vt:lpstr>Slide 74</vt:lpstr>
      <vt:lpstr>Slide 75</vt:lpstr>
      <vt:lpstr>Slide 76</vt:lpstr>
      <vt:lpstr>Slide 77</vt:lpstr>
      <vt:lpstr>Slide 78</vt:lpstr>
      <vt:lpstr>Slide 79</vt:lpstr>
      <vt:lpstr>Slide 80</vt:lpstr>
      <vt:lpstr>Slide 81</vt:lpstr>
      <vt:lpstr>Slide 82</vt:lpstr>
      <vt:lpstr>Slide 83</vt:lpstr>
      <vt:lpstr>Slide 84</vt:lpstr>
      <vt:lpstr>Slide 85</vt:lpstr>
      <vt:lpstr>Slide 86</vt:lpstr>
      <vt:lpstr>Slide 87</vt:lpstr>
      <vt:lpstr>Slide 88</vt:lpstr>
      <vt:lpstr>Slide 89</vt:lpstr>
      <vt:lpstr>Slide 90</vt:lpstr>
      <vt:lpstr>Slide 91</vt:lpstr>
      <vt:lpstr>Slide 92</vt:lpstr>
      <vt:lpstr>Slide 93</vt:lpstr>
      <vt:lpstr>Slide 94</vt:lpstr>
      <vt:lpstr>Slide 95</vt:lpstr>
      <vt:lpstr>Slide 96</vt:lpstr>
      <vt:lpstr>Slide 97</vt:lpstr>
      <vt:lpstr>Slide 98</vt:lpstr>
      <vt:lpstr>Slide 99</vt:lpstr>
      <vt:lpstr>Slide 100</vt:lpstr>
      <vt:lpstr>Slide 101</vt:lpstr>
      <vt:lpstr>Slide 102</vt:lpstr>
      <vt:lpstr>Slide 103</vt:lpstr>
      <vt:lpstr>Slide 104</vt:lpstr>
      <vt:lpstr>Slide 105</vt:lpstr>
      <vt:lpstr>Slide 106</vt:lpstr>
      <vt:lpstr>Slide 107</vt:lpstr>
      <vt:lpstr>Slide 108</vt:lpstr>
      <vt:lpstr>Slide 109</vt:lpstr>
      <vt:lpstr>Slide 110</vt:lpstr>
      <vt:lpstr>Slide 111</vt:lpstr>
      <vt:lpstr>Slide 112</vt:lpstr>
      <vt:lpstr>Slide 113</vt:lpstr>
      <vt:lpstr>Slide 114</vt:lpstr>
      <vt:lpstr>Slide 115</vt:lpstr>
      <vt:lpstr>Slide 116</vt:lpstr>
      <vt:lpstr>Slide 117</vt:lpstr>
      <vt:lpstr>Slide 118</vt:lpstr>
      <vt:lpstr>Slide 119</vt:lpstr>
      <vt:lpstr>Slide 120</vt:lpstr>
      <vt:lpstr>Slide 121</vt:lpstr>
      <vt:lpstr>Slide 122</vt:lpstr>
      <vt:lpstr>Slide 123</vt:lpstr>
      <vt:lpstr>Slide 124</vt:lpstr>
      <vt:lpstr>Slide 125</vt:lpstr>
      <vt:lpstr>Slide 126</vt:lpstr>
      <vt:lpstr>Slide 127</vt:lpstr>
      <vt:lpstr>Slide 128</vt:lpstr>
      <vt:lpstr>Slide 129</vt:lpstr>
      <vt:lpstr>Slide 130</vt:lpstr>
      <vt:lpstr>Slide 131</vt:lpstr>
      <vt:lpstr>Slide 132</vt:lpstr>
      <vt:lpstr>Slide 133</vt:lpstr>
      <vt:lpstr>Slide 134</vt:lpstr>
      <vt:lpstr>Slide 135</vt:lpstr>
      <vt:lpstr>Slide 136</vt:lpstr>
      <vt:lpstr>Slide 137</vt:lpstr>
      <vt:lpstr>Slide 138</vt:lpstr>
      <vt:lpstr>Slide 139</vt:lpstr>
      <vt:lpstr>Slide 140</vt:lpstr>
      <vt:lpstr>Slide 141</vt:lpstr>
      <vt:lpstr>Slide 142</vt:lpstr>
      <vt:lpstr>Slide 143</vt:lpstr>
      <vt:lpstr>Slide 144</vt:lpstr>
      <vt:lpstr>Slide 145</vt:lpstr>
      <vt:lpstr>Slide 146</vt:lpstr>
      <vt:lpstr>Slide 147</vt:lpstr>
      <vt:lpstr>Slide 148</vt:lpstr>
      <vt:lpstr>Slide 149</vt:lpstr>
      <vt:lpstr>Slide 150</vt:lpstr>
      <vt:lpstr>Slide 151</vt:lpstr>
      <vt:lpstr>Slide 152</vt:lpstr>
      <vt:lpstr>Slide 153</vt:lpstr>
      <vt:lpstr>Slide 154</vt:lpstr>
      <vt:lpstr>Slide 155</vt:lpstr>
      <vt:lpstr>Slide 156</vt:lpstr>
      <vt:lpstr>Slide 157</vt:lpstr>
      <vt:lpstr>Slide 158</vt:lpstr>
      <vt:lpstr>Slide 159</vt:lpstr>
      <vt:lpstr>Slide 160</vt:lpstr>
      <vt:lpstr>Slide 161</vt:lpstr>
      <vt:lpstr>Slide 162</vt:lpstr>
      <vt:lpstr>Slide 163</vt:lpstr>
      <vt:lpstr>Slide 164</vt:lpstr>
      <vt:lpstr>Slide 165</vt:lpstr>
      <vt:lpstr>Slide 166</vt:lpstr>
      <vt:lpstr>Slide 167</vt:lpstr>
      <vt:lpstr>Slide 168</vt:lpstr>
      <vt:lpstr>Slide 169</vt:lpstr>
      <vt:lpstr>Slide 170</vt:lpstr>
      <vt:lpstr>Slide 171</vt:lpstr>
      <vt:lpstr>Slide 172</vt:lpstr>
      <vt:lpstr>Slide 173</vt:lpstr>
      <vt:lpstr>Slide 174</vt:lpstr>
      <vt:lpstr>Slide 175</vt:lpstr>
      <vt:lpstr>Slide 176</vt:lpstr>
      <vt:lpstr>Slide 177</vt:lpstr>
      <vt:lpstr>Slide 178</vt:lpstr>
      <vt:lpstr>Slide 179</vt:lpstr>
      <vt:lpstr>Slide 180</vt:lpstr>
      <vt:lpstr>Slide 181</vt:lpstr>
      <vt:lpstr>Slide 182</vt:lpstr>
      <vt:lpstr>Slide 183</vt:lpstr>
      <vt:lpstr>Slide 184</vt:lpstr>
      <vt:lpstr>Slide 185</vt:lpstr>
      <vt:lpstr>Slide 186</vt:lpstr>
      <vt:lpstr>Slide 187</vt:lpstr>
      <vt:lpstr>Slide 188</vt:lpstr>
      <vt:lpstr>Slide 189</vt:lpstr>
      <vt:lpstr>Slide 190</vt:lpstr>
      <vt:lpstr>Slide 191</vt:lpstr>
      <vt:lpstr>Slide 192</vt:lpstr>
      <vt:lpstr>Slide 193</vt:lpstr>
      <vt:lpstr>Slide 194</vt:lpstr>
      <vt:lpstr>Slide 195</vt:lpstr>
      <vt:lpstr>Slide 196</vt:lpstr>
      <vt:lpstr>Slide 197</vt:lpstr>
      <vt:lpstr>Slide 198</vt:lpstr>
      <vt:lpstr>Slide 199</vt:lpstr>
      <vt:lpstr>Slide 200</vt:lpstr>
      <vt:lpstr>Slide 201</vt:lpstr>
      <vt:lpstr>Slide 202</vt:lpstr>
      <vt:lpstr>Slide 203</vt:lpstr>
      <vt:lpstr>Slide 204</vt:lpstr>
      <vt:lpstr>Slide 205</vt:lpstr>
      <vt:lpstr>Slide 206</vt:lpstr>
      <vt:lpstr>Slide 207</vt:lpstr>
      <vt:lpstr>Slide 208</vt:lpstr>
      <vt:lpstr>Slide 209</vt:lpstr>
      <vt:lpstr>Slide 210</vt:lpstr>
      <vt:lpstr>Slide 211</vt:lpstr>
      <vt:lpstr>Slide 212</vt:lpstr>
      <vt:lpstr>Slide 213</vt:lpstr>
      <vt:lpstr>Slide 214</vt:lpstr>
      <vt:lpstr>Slide 215</vt:lpstr>
      <vt:lpstr>Slide 216</vt:lpstr>
      <vt:lpstr>Slide 217</vt:lpstr>
      <vt:lpstr>Slide 218</vt:lpstr>
      <vt:lpstr>Slide 219</vt:lpstr>
      <vt:lpstr>Slide 220</vt:lpstr>
      <vt:lpstr>Slide 221</vt:lpstr>
      <vt:lpstr>Slide 222</vt:lpstr>
      <vt:lpstr>Slide 223</vt:lpstr>
      <vt:lpstr>Slide 224</vt:lpstr>
      <vt:lpstr>Slide 225</vt:lpstr>
      <vt:lpstr>Slide 226</vt:lpstr>
      <vt:lpstr>Slide 227</vt:lpstr>
      <vt:lpstr>Slide 228</vt:lpstr>
      <vt:lpstr>Slide 229</vt:lpstr>
      <vt:lpstr>Slide 230</vt:lpstr>
      <vt:lpstr>Slide 231</vt:lpstr>
      <vt:lpstr>Slide 232</vt:lpstr>
      <vt:lpstr>Slide 233</vt:lpstr>
      <vt:lpstr>Slide 234</vt:lpstr>
      <vt:lpstr>Slide 235</vt:lpstr>
      <vt:lpstr>Slide 236</vt:lpstr>
      <vt:lpstr>Slide 237</vt:lpstr>
      <vt:lpstr>Slide 238</vt:lpstr>
      <vt:lpstr>Slide 239</vt:lpstr>
      <vt:lpstr>Slide 240</vt:lpstr>
      <vt:lpstr>Slide 241</vt:lpstr>
      <vt:lpstr>Slide 242</vt:lpstr>
      <vt:lpstr>Slide 243</vt:lpstr>
      <vt:lpstr>Slide 244</vt:lpstr>
      <vt:lpstr>Slide 245</vt:lpstr>
      <vt:lpstr>Slide 246</vt:lpstr>
      <vt:lpstr>Slide 247</vt:lpstr>
      <vt:lpstr>Slide 248</vt:lpstr>
      <vt:lpstr>Slide 249</vt:lpstr>
      <vt:lpstr>Slide 250</vt:lpstr>
      <vt:lpstr>Slide 251</vt:lpstr>
      <vt:lpstr>Slide 252</vt:lpstr>
      <vt:lpstr>Slide 253</vt:lpstr>
      <vt:lpstr>Slide 254</vt:lpstr>
      <vt:lpstr>Slide 255</vt:lpstr>
      <vt:lpstr>Slide 256</vt:lpstr>
      <vt:lpstr>Slide 257</vt:lpstr>
      <vt:lpstr>Slide 258</vt:lpstr>
      <vt:lpstr>Slide 259</vt:lpstr>
      <vt:lpstr>Slide 260</vt:lpstr>
      <vt:lpstr>Slide 261</vt:lpstr>
      <vt:lpstr>Slide 262</vt:lpstr>
      <vt:lpstr>Slide 263</vt:lpstr>
      <vt:lpstr>Slide 264</vt:lpstr>
      <vt:lpstr>Slide 265</vt:lpstr>
      <vt:lpstr>Slide 266</vt:lpstr>
      <vt:lpstr>Slide 267</vt:lpstr>
      <vt:lpstr>Slide 268</vt:lpstr>
      <vt:lpstr>Slide 269</vt:lpstr>
      <vt:lpstr>Slide 270</vt:lpstr>
      <vt:lpstr>Slide 271</vt:lpstr>
      <vt:lpstr>Slide 272</vt:lpstr>
      <vt:lpstr>Slide 273</vt:lpstr>
      <vt:lpstr>Slide 274</vt:lpstr>
      <vt:lpstr>Slide 275</vt:lpstr>
      <vt:lpstr>Slide 276</vt:lpstr>
      <vt:lpstr>Slide 277</vt:lpstr>
      <vt:lpstr>Slide 278</vt:lpstr>
      <vt:lpstr>Slide 279</vt:lpstr>
      <vt:lpstr>Slide 280</vt:lpstr>
      <vt:lpstr>Slide 281</vt:lpstr>
      <vt:lpstr>Slide 282</vt:lpstr>
      <vt:lpstr>Slide 283</vt:lpstr>
      <vt:lpstr>Slide 284</vt:lpstr>
      <vt:lpstr>Slide 285</vt:lpstr>
      <vt:lpstr>Slide 286</vt:lpstr>
      <vt:lpstr>Slide 287</vt:lpstr>
      <vt:lpstr>Slide 288</vt:lpstr>
      <vt:lpstr>Slide 289</vt:lpstr>
      <vt:lpstr>Slide 290</vt:lpstr>
      <vt:lpstr>Slide 291</vt:lpstr>
      <vt:lpstr>Slide 292</vt:lpstr>
      <vt:lpstr>Slide 293</vt:lpstr>
      <vt:lpstr>Slide 294</vt:lpstr>
      <vt:lpstr>Slide 295</vt:lpstr>
      <vt:lpstr>Slide 296</vt:lpstr>
      <vt:lpstr>Slide 297</vt:lpstr>
      <vt:lpstr>Slide 298</vt:lpstr>
      <vt:lpstr>Slide 299</vt:lpstr>
      <vt:lpstr>Slide 300</vt:lpstr>
      <vt:lpstr>Slide 301</vt:lpstr>
      <vt:lpstr>Slide 302</vt:lpstr>
      <vt:lpstr>Slide 303</vt:lpstr>
      <vt:lpstr>Slide 304</vt:lpstr>
      <vt:lpstr>Slide 305</vt:lpstr>
      <vt:lpstr>Slide 306</vt:lpstr>
      <vt:lpstr>Slide 307</vt:lpstr>
      <vt:lpstr>Slide 308</vt:lpstr>
      <vt:lpstr>Slide 309</vt:lpstr>
      <vt:lpstr>Slide 310</vt:lpstr>
      <vt:lpstr>Slide 311</vt:lpstr>
      <vt:lpstr>Slide 312</vt:lpstr>
      <vt:lpstr>Slide 313</vt:lpstr>
      <vt:lpstr>Slide 314</vt:lpstr>
      <vt:lpstr>Slide 315</vt:lpstr>
      <vt:lpstr>Slide 316</vt:lpstr>
      <vt:lpstr>Slide 317</vt:lpstr>
      <vt:lpstr>Slide 318</vt:lpstr>
      <vt:lpstr>Slide 319</vt:lpstr>
      <vt:lpstr>Slide 320</vt:lpstr>
      <vt:lpstr>Slide 321</vt:lpstr>
      <vt:lpstr>Slide 322</vt:lpstr>
      <vt:lpstr>Slide 323</vt:lpstr>
      <vt:lpstr>Slide 324</vt:lpstr>
      <vt:lpstr>Slide 325</vt:lpstr>
      <vt:lpstr>Slide 326</vt:lpstr>
      <vt:lpstr>Slide 327</vt:lpstr>
      <vt:lpstr>Slide 328</vt:lpstr>
      <vt:lpstr>Slide 329</vt:lpstr>
      <vt:lpstr>Slide 330</vt:lpstr>
      <vt:lpstr>Slide 331</vt:lpstr>
      <vt:lpstr>Slide 332</vt:lpstr>
      <vt:lpstr>Slide 333</vt:lpstr>
      <vt:lpstr>Slide 334</vt:lpstr>
      <vt:lpstr>Slide 335</vt:lpstr>
      <vt:lpstr>Slide 336</vt:lpstr>
      <vt:lpstr>Slide 337</vt:lpstr>
      <vt:lpstr>Slide 338</vt:lpstr>
      <vt:lpstr>Slide 339</vt:lpstr>
      <vt:lpstr>Slide 340</vt:lpstr>
      <vt:lpstr>Slide 341</vt:lpstr>
      <vt:lpstr>Slide 342</vt:lpstr>
      <vt:lpstr>Slide 343</vt:lpstr>
      <vt:lpstr>Slide 344</vt:lpstr>
      <vt:lpstr>Slide 345</vt:lpstr>
      <vt:lpstr>Slide 346</vt:lpstr>
      <vt:lpstr>Slide 347</vt:lpstr>
      <vt:lpstr>Slide 348</vt:lpstr>
      <vt:lpstr>Slide 349</vt:lpstr>
      <vt:lpstr>Slide 350</vt:lpstr>
      <vt:lpstr>Slide 351</vt:lpstr>
      <vt:lpstr>Slide 352</vt:lpstr>
      <vt:lpstr>Slide 353</vt:lpstr>
      <vt:lpstr>Slide 354</vt:lpstr>
      <vt:lpstr>Slide 355</vt:lpstr>
      <vt:lpstr>Slide 356</vt:lpstr>
      <vt:lpstr>Slide 357</vt:lpstr>
      <vt:lpstr>Slide 358</vt:lpstr>
      <vt:lpstr>Slide 359</vt:lpstr>
      <vt:lpstr>Slide 360</vt:lpstr>
      <vt:lpstr>Slide 361</vt:lpstr>
      <vt:lpstr>Slide 362</vt:lpstr>
      <vt:lpstr>Slide 363</vt:lpstr>
      <vt:lpstr>Slide 364</vt:lpstr>
      <vt:lpstr>Slide 365</vt:lpstr>
      <vt:lpstr>Slide 366</vt:lpstr>
      <vt:lpstr>Slide 367</vt:lpstr>
      <vt:lpstr>Slide 368</vt:lpstr>
      <vt:lpstr>Slide 369</vt:lpstr>
      <vt:lpstr>Slide 370</vt:lpstr>
      <vt:lpstr>Slide 371</vt:lpstr>
      <vt:lpstr>Slide 372</vt:lpstr>
      <vt:lpstr>Slide 373</vt:lpstr>
      <vt:lpstr>Slide 374</vt:lpstr>
      <vt:lpstr>Slide 375</vt:lpstr>
      <vt:lpstr>Slide 376</vt:lpstr>
      <vt:lpstr>Slide 377</vt:lpstr>
      <vt:lpstr>Slide 378</vt:lpstr>
      <vt:lpstr>Slide 379</vt:lpstr>
      <vt:lpstr>Slide 380</vt:lpstr>
      <vt:lpstr>Slide 381</vt:lpstr>
      <vt:lpstr>Slide 382</vt:lpstr>
      <vt:lpstr>Slide 383</vt:lpstr>
      <vt:lpstr>Slide 384</vt:lpstr>
      <vt:lpstr>Slide 385</vt:lpstr>
      <vt:lpstr>Slide 386</vt:lpstr>
      <vt:lpstr>Slide 387</vt:lpstr>
      <vt:lpstr>Slide 388</vt:lpstr>
      <vt:lpstr>Slide 389</vt:lpstr>
      <vt:lpstr>Slide 390</vt:lpstr>
      <vt:lpstr>Slide 391</vt:lpstr>
      <vt:lpstr>Slide 392</vt:lpstr>
      <vt:lpstr>Slide 393</vt:lpstr>
      <vt:lpstr>Slide 394</vt:lpstr>
      <vt:lpstr>Slide 395</vt:lpstr>
      <vt:lpstr>Slide 396</vt:lpstr>
      <vt:lpstr>Slide 397</vt:lpstr>
      <vt:lpstr>Slide 398</vt:lpstr>
      <vt:lpstr>Slide 399</vt:lpstr>
      <vt:lpstr>Slide 400</vt:lpstr>
      <vt:lpstr>Slide 401</vt:lpstr>
      <vt:lpstr>Slide 402</vt:lpstr>
      <vt:lpstr>Slide 403</vt:lpstr>
      <vt:lpstr>Slide 404</vt:lpstr>
      <vt:lpstr>Slide 405</vt:lpstr>
      <vt:lpstr>Slide 406</vt:lpstr>
      <vt:lpstr>Slide 407</vt:lpstr>
      <vt:lpstr>Slide 408</vt:lpstr>
      <vt:lpstr>Slide 409</vt:lpstr>
      <vt:lpstr>Slide 410</vt:lpstr>
      <vt:lpstr>Slide 411</vt:lpstr>
      <vt:lpstr>Slide 412</vt:lpstr>
      <vt:lpstr>Slide 413</vt:lpstr>
      <vt:lpstr>Slide 414</vt:lpstr>
      <vt:lpstr>Slide 415</vt:lpstr>
      <vt:lpstr>Slide 416</vt:lpstr>
      <vt:lpstr>Slide 417</vt:lpstr>
      <vt:lpstr>Slide 418</vt:lpstr>
      <vt:lpstr>Slide 419</vt:lpstr>
      <vt:lpstr>Slide 420</vt:lpstr>
      <vt:lpstr>Slide 421</vt:lpstr>
      <vt:lpstr>Slide 422</vt:lpstr>
      <vt:lpstr>Slide 423</vt:lpstr>
      <vt:lpstr>Slide 424</vt:lpstr>
      <vt:lpstr>Slide 425</vt:lpstr>
      <vt:lpstr>Slide 426</vt:lpstr>
      <vt:lpstr>Slide 427</vt:lpstr>
      <vt:lpstr>Slide 428</vt:lpstr>
      <vt:lpstr>Slide 429</vt:lpstr>
      <vt:lpstr>Slide 430</vt:lpstr>
      <vt:lpstr>Slide 431</vt:lpstr>
      <vt:lpstr>Slide 432</vt:lpstr>
      <vt:lpstr>Slide 433</vt:lpstr>
      <vt:lpstr>Slide 434</vt:lpstr>
      <vt:lpstr>Slide 435</vt:lpstr>
      <vt:lpstr>Slide 436</vt:lpstr>
      <vt:lpstr>Slide 437</vt:lpstr>
      <vt:lpstr>Slide 438</vt:lpstr>
      <vt:lpstr>Slide 439</vt:lpstr>
      <vt:lpstr>Slide 440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2018-12-29T17:58:07.676Z</dcterms:created>
  <dcterms:modified xsi:type="dcterms:W3CDTF">2018-12-29T17:58:07.676Z</dcterms:modified>
</cp:coreProperties>
</file>