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7840" y="322056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94032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71784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717480" y="2967480"/>
            <a:ext cx="433800" cy="345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717480" y="2967480"/>
            <a:ext cx="433800" cy="34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717840" y="1089720"/>
            <a:ext cx="433800" cy="41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160" cy="49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1784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717840" y="1089720"/>
            <a:ext cx="433800" cy="41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94032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17840" y="322056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17840" y="322056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94032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71784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17480" y="2967480"/>
            <a:ext cx="433800" cy="345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17480" y="2967480"/>
            <a:ext cx="433800" cy="34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160" cy="492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1784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3567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940320" y="322056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784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40320" y="1357200"/>
            <a:ext cx="21168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7840" y="3220560"/>
            <a:ext cx="433800" cy="17013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593520" y="705240"/>
            <a:ext cx="195588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7bd100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7614000" y="4623120"/>
            <a:ext cx="557640" cy="55764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700000">
            <a:off x="24120" y="2718000"/>
            <a:ext cx="541080" cy="54108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700000">
            <a:off x="8500680" y="1032480"/>
            <a:ext cx="804240" cy="80424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44320" y="1432440"/>
            <a:ext cx="624240" cy="62424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9800000">
            <a:off x="8472240" y="3105360"/>
            <a:ext cx="605880" cy="60588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0072400">
            <a:off x="452520" y="3864600"/>
            <a:ext cx="900000" cy="9000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775880" y="3373920"/>
            <a:ext cx="448560" cy="4485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505640" y="830880"/>
            <a:ext cx="435240" cy="43524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20877000">
            <a:off x="1482120" y="646560"/>
            <a:ext cx="646560" cy="64656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773040" y="-36360"/>
            <a:ext cx="396720" cy="39672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1498200">
            <a:off x="553320" y="272880"/>
            <a:ext cx="385200" cy="3852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40160" y="3312360"/>
            <a:ext cx="572040" cy="57204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2893320" y="209880"/>
            <a:ext cx="266760" cy="2667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2423520" y="4259160"/>
            <a:ext cx="258840" cy="25884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029120" y="425520"/>
            <a:ext cx="384840" cy="38484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701120" y="2148480"/>
            <a:ext cx="266760" cy="2667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415320" y="4449600"/>
            <a:ext cx="266760" cy="26676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479240" y="2220480"/>
            <a:ext cx="384840" cy="38484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5371200" y="4390560"/>
            <a:ext cx="384840" cy="38484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900000">
            <a:off x="6336360" y="4349160"/>
            <a:ext cx="258480" cy="25848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5568120" y="263160"/>
            <a:ext cx="258840" cy="25884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717840" y="1357200"/>
            <a:ext cx="889920" cy="3567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9142560" cy="1062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1063440"/>
            <a:ext cx="9142560" cy="407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600480" y="319320"/>
            <a:ext cx="266760" cy="26676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1771560" y="586440"/>
            <a:ext cx="384840" cy="3848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rot="20304600">
            <a:off x="1719360" y="-12600"/>
            <a:ext cx="258480" cy="25848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7098840" y="-18360"/>
            <a:ext cx="266760" cy="26676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 rot="1050600">
            <a:off x="7064640" y="770040"/>
            <a:ext cx="384480" cy="384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8"/>
          <p:cNvSpPr/>
          <p:nvPr/>
        </p:nvSpPr>
        <p:spPr>
          <a:xfrm rot="1498200">
            <a:off x="8048160" y="795960"/>
            <a:ext cx="258840" cy="25884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9"/>
          <p:cNvSpPr/>
          <p:nvPr/>
        </p:nvSpPr>
        <p:spPr>
          <a:xfrm>
            <a:off x="272880" y="914400"/>
            <a:ext cx="183600" cy="18360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0"/>
          <p:cNvSpPr/>
          <p:nvPr/>
        </p:nvSpPr>
        <p:spPr>
          <a:xfrm rot="1222200">
            <a:off x="108000" y="114480"/>
            <a:ext cx="264960" cy="2649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1"/>
          <p:cNvSpPr/>
          <p:nvPr/>
        </p:nvSpPr>
        <p:spPr>
          <a:xfrm rot="2700000">
            <a:off x="1130400" y="720360"/>
            <a:ext cx="178200" cy="17820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2"/>
          <p:cNvSpPr/>
          <p:nvPr/>
        </p:nvSpPr>
        <p:spPr>
          <a:xfrm>
            <a:off x="8798040" y="686880"/>
            <a:ext cx="183600" cy="18360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3"/>
          <p:cNvSpPr/>
          <p:nvPr/>
        </p:nvSpPr>
        <p:spPr>
          <a:xfrm>
            <a:off x="8434440" y="190440"/>
            <a:ext cx="264960" cy="2649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4"/>
          <p:cNvSpPr/>
          <p:nvPr/>
        </p:nvSpPr>
        <p:spPr>
          <a:xfrm>
            <a:off x="7656120" y="319320"/>
            <a:ext cx="177840" cy="17784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15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06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16"/>
          <p:cNvSpPr>
            <a:spLocks noGrp="1"/>
          </p:cNvSpPr>
          <p:nvPr>
            <p:ph type="body"/>
          </p:nvPr>
        </p:nvSpPr>
        <p:spPr>
          <a:xfrm>
            <a:off x="71784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17"/>
          <p:cNvSpPr>
            <a:spLocks noGrp="1"/>
          </p:cNvSpPr>
          <p:nvPr>
            <p:ph type="body"/>
          </p:nvPr>
        </p:nvSpPr>
        <p:spPr>
          <a:xfrm>
            <a:off x="1173960" y="1357200"/>
            <a:ext cx="433800" cy="3567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977480" y="2556000"/>
            <a:ext cx="507744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93480" y="2556000"/>
            <a:ext cx="6590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3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166680" y="1513440"/>
          <a:ext cx="8858160" cy="1754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VISHNUPRIYAN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AISHWARYA DAS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VANDHANA SREE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HAMSAWARITHINI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Amma Mandapam - Srirangam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RAKSHANA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93480" y="2556000"/>
            <a:ext cx="6590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2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2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166680" y="941400"/>
          <a:ext cx="8858160" cy="2456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NITHISH KANNAN 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NITHIN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SARAN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AASHNI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KIROSHRITHIK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DEEPIKA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THARAVIKA 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93480" y="2556000"/>
            <a:ext cx="6590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1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130680" y="1317600"/>
          <a:ext cx="8858160" cy="2105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KEERTHIKA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SANJANA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TARUNIKA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SUPRITHA S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DHARSHINI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POOJASHREE 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1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166680" y="905400"/>
          <a:ext cx="8858160" cy="2456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DEEPAK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AKSHAYA 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MAHINDANA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DEVADHARSHINY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MEGARAJ J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MONIKA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VAISHNAVI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Adyar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93480" y="2556000"/>
            <a:ext cx="65905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MENTAL ARTHIMETIC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130680" y="1245600"/>
          <a:ext cx="8858160" cy="2105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LAKSHANA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AGNES VARSHA 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DHEEBA DHARSHINI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Adyar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NIKSHITHA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BIRLA AADHITYA 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AKSHAYA GUNAA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130680" y="1281600"/>
          <a:ext cx="8858160" cy="2105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MADHI SANJEEV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DEVISHREE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Vidhya Matric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SAISHRUJAN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THITHIKSHA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Adyar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MAGESH ANAND 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AJASHWINI SAHOO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Adyar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0" y="836640"/>
          <a:ext cx="9143640" cy="4240800"/>
        </p:xfrm>
        <a:graphic>
          <a:graphicData uri="http://schemas.openxmlformats.org/drawingml/2006/table">
            <a:tbl>
              <a:tblPr/>
              <a:tblGrid>
                <a:gridCol w="3183480"/>
                <a:gridCol w="1336320"/>
                <a:gridCol w="1948680"/>
                <a:gridCol w="1112040"/>
                <a:gridCol w="570960"/>
                <a:gridCol w="99216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ABHILASH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ARJUN GANDHI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DHYANESH 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GUKAN M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VENKATA SAI SARVESH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AMBARISHRAJ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SIVESH MANI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MA -  Winners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8" name="Table 2"/>
          <p:cNvGraphicFramePr/>
          <p:nvPr/>
        </p:nvGraphicFramePr>
        <p:xfrm>
          <a:off x="130680" y="1245600"/>
          <a:ext cx="8858160" cy="2105640"/>
        </p:xfrm>
        <a:graphic>
          <a:graphicData uri="http://schemas.openxmlformats.org/drawingml/2006/table">
            <a:tbl>
              <a:tblPr/>
              <a:tblGrid>
                <a:gridCol w="1790640"/>
                <a:gridCol w="2019240"/>
                <a:gridCol w="3038760"/>
                <a:gridCol w="1038240"/>
                <a:gridCol w="533160"/>
                <a:gridCol w="438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PREETHI SUBIKSHA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MATHESH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 PRADEEPAA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PRIYADHARSHINI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SUJAY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HASHWIN KUMAR 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Mental Arithmetic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977480" y="2556000"/>
            <a:ext cx="507744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2nd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2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292320" y="1317600"/>
          <a:ext cx="8534520" cy="2105640"/>
        </p:xfrm>
        <a:graphic>
          <a:graphicData uri="http://schemas.openxmlformats.org/drawingml/2006/table">
            <a:tbl>
              <a:tblPr/>
              <a:tblGrid>
                <a:gridCol w="2971800"/>
                <a:gridCol w="1247760"/>
                <a:gridCol w="1819440"/>
                <a:gridCol w="1038240"/>
                <a:gridCol w="533160"/>
                <a:gridCol w="924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DHARANESH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SANJAY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JASTIN RAJ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VARUN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MOTHIKA 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AJAYAE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2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292320" y="1549440"/>
          <a:ext cx="8534520" cy="1754640"/>
        </p:xfrm>
        <a:graphic>
          <a:graphicData uri="http://schemas.openxmlformats.org/drawingml/2006/table">
            <a:tbl>
              <a:tblPr/>
              <a:tblGrid>
                <a:gridCol w="2971800"/>
                <a:gridCol w="1247760"/>
                <a:gridCol w="1819440"/>
                <a:gridCol w="1038240"/>
                <a:gridCol w="533160"/>
                <a:gridCol w="924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ARUL JOTHI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RAJ HARSHIT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ABDUL RAHMAN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SHAMRRITHASRI S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KARTHIKEYAN J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77480" y="2556000"/>
            <a:ext cx="507744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54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TINY TOTS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</a:t>
            </a:r>
            <a:r>
              <a:rPr b="1" i="1" lang="en-IN" sz="3600" spc="-1" strike="noStrike" baseline="101000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i="1" lang="en-IN" sz="3600" spc="-1" strike="noStrike">
                <a:solidFill>
                  <a:srgbClr val="54697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172960" y="144000"/>
            <a:ext cx="4665960" cy="17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1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76320" y="833400"/>
          <a:ext cx="8534520" cy="2456640"/>
        </p:xfrm>
        <a:graphic>
          <a:graphicData uri="http://schemas.openxmlformats.org/drawingml/2006/table">
            <a:tbl>
              <a:tblPr/>
              <a:tblGrid>
                <a:gridCol w="3771720"/>
                <a:gridCol w="1219320"/>
                <a:gridCol w="1600200"/>
                <a:gridCol w="1422360"/>
                <a:gridCol w="558720"/>
                <a:gridCol w="47016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THARUN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Palavakkam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YASHVI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MITHILESH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VISHWAA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VAISHNAVI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SUVETHA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Vallalar Salai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Pondicherry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NETHIN SHATHARTHICK R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1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292320" y="1281600"/>
          <a:ext cx="8534520" cy="2105640"/>
        </p:xfrm>
        <a:graphic>
          <a:graphicData uri="http://schemas.openxmlformats.org/drawingml/2006/table">
            <a:tbl>
              <a:tblPr/>
              <a:tblGrid>
                <a:gridCol w="2971800"/>
                <a:gridCol w="1247760"/>
                <a:gridCol w="1819440"/>
                <a:gridCol w="1038240"/>
                <a:gridCol w="533160"/>
                <a:gridCol w="9241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YASH K BHANDARI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INIYAN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ILLAKKEIYA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PRANAV 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JAI SURYA 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Ayanavaram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MADHAV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0"/>
            <a:ext cx="82281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STATE LEVEL TINY TOTS -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3</a:t>
            </a:r>
            <a:r>
              <a:rPr b="1" lang="en-IN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rd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RUNNERS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0" y="869400"/>
          <a:ext cx="8754480" cy="4240800"/>
        </p:xfrm>
        <a:graphic>
          <a:graphicData uri="http://schemas.openxmlformats.org/drawingml/2006/table">
            <a:tbl>
              <a:tblPr/>
              <a:tblGrid>
                <a:gridCol w="3048120"/>
                <a:gridCol w="1279800"/>
                <a:gridCol w="2585160"/>
                <a:gridCol w="1485720"/>
                <a:gridCol w="470160"/>
                <a:gridCol w="24120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ABHILASH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ARJUN GANDHI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Tambaram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DHYANESH 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Periya Palayam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GUKAN M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VENKATA SAI SARVESH 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AMBARISHRAJ 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Jawahar Nagar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SIVESH MANI 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 Tiny Tots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Aloha Neelangarai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Tamil Nadu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2018-12-30T10:41:06Z</dcterms:modified>
  <cp:revision>40</cp:revision>
  <dc:subject/>
  <dc:title/>
</cp:coreProperties>
</file>