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0520349-F9E2-4C7B-BB88-FDA5A92C883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648000" y="0"/>
            <a:ext cx="9000000" cy="33786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432000" y="3528000"/>
            <a:ext cx="9288000" cy="38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6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WELCOME TO</a:t>
            </a:r>
            <a:r>
              <a:rPr b="0" lang="en-IN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66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15TH NATIONAL LEVEL COMPETITION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IN" sz="66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AWARD CERMONY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2018-12-30T09:50:39Z</dcterms:created>
  <dc:creator/>
  <dc:description/>
  <dc:language>en-IN</dc:language>
  <cp:lastModifiedBy/>
  <dcterms:modified xsi:type="dcterms:W3CDTF">2018-12-30T09:54:02Z</dcterms:modified>
  <cp:revision>1</cp:revision>
  <dc:subject/>
  <dc:title/>
</cp:coreProperties>
</file>