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17840" y="322092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65348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71784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717840" y="2412720"/>
            <a:ext cx="1825200" cy="14562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717840" y="2412720"/>
            <a:ext cx="1825200" cy="145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49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1784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65348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17840" y="322092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17840" y="322092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65348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71784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17840" y="2412720"/>
            <a:ext cx="1825200" cy="14562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717840" y="2412720"/>
            <a:ext cx="1825200" cy="145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49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71784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65348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17840" y="322092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17840" y="322092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65348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71784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717840" y="2412720"/>
            <a:ext cx="1825200" cy="14562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717840" y="2412720"/>
            <a:ext cx="1825200" cy="145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49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1784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3567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653480" y="322092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653480" y="1357200"/>
            <a:ext cx="89064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7840" y="3220920"/>
            <a:ext cx="1825200" cy="1701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path path="circle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614000" y="4623120"/>
            <a:ext cx="558360" cy="55836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700000">
            <a:off x="24120" y="2718360"/>
            <a:ext cx="541800" cy="54180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700000">
            <a:off x="8500320" y="1033200"/>
            <a:ext cx="804960" cy="8049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44320" y="1432440"/>
            <a:ext cx="624960" cy="62496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9800000">
            <a:off x="8472240" y="3105360"/>
            <a:ext cx="606600" cy="60660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20072400">
            <a:off x="452880" y="3864960"/>
            <a:ext cx="900720" cy="9007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775880" y="3373920"/>
            <a:ext cx="449280" cy="4492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505640" y="830880"/>
            <a:ext cx="435960" cy="4359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rot="20877000">
            <a:off x="1482840" y="647280"/>
            <a:ext cx="647280" cy="64728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773040" y="-36360"/>
            <a:ext cx="397440" cy="3974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1498200">
            <a:off x="553680" y="273240"/>
            <a:ext cx="385920" cy="385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40160" y="3312360"/>
            <a:ext cx="572760" cy="5727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2893320" y="20988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2423520" y="4259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4029120" y="42552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701120" y="214848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3415320" y="444960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479240" y="222048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5371200" y="439056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8900000">
            <a:off x="6337080" y="4348800"/>
            <a:ext cx="259200" cy="25920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5568120" y="263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tli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593520" y="705240"/>
            <a:ext cx="195660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7bd100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614000" y="4623120"/>
            <a:ext cx="558360" cy="55836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 rot="2700000">
            <a:off x="24120" y="2718360"/>
            <a:ext cx="541800" cy="541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 rot="2700000">
            <a:off x="8500320" y="1033200"/>
            <a:ext cx="804960" cy="80496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>
            <a:off x="544320" y="1432440"/>
            <a:ext cx="624960" cy="62496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 rot="19800000">
            <a:off x="8472240" y="3105360"/>
            <a:ext cx="606600" cy="6066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 rot="20072400">
            <a:off x="452880" y="3864960"/>
            <a:ext cx="900720" cy="90072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8"/>
          <p:cNvSpPr/>
          <p:nvPr/>
        </p:nvSpPr>
        <p:spPr>
          <a:xfrm>
            <a:off x="1775880" y="3373920"/>
            <a:ext cx="449280" cy="44928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9"/>
          <p:cNvSpPr/>
          <p:nvPr/>
        </p:nvSpPr>
        <p:spPr>
          <a:xfrm>
            <a:off x="7505640" y="830880"/>
            <a:ext cx="435960" cy="43596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0"/>
          <p:cNvSpPr/>
          <p:nvPr/>
        </p:nvSpPr>
        <p:spPr>
          <a:xfrm rot="20877000">
            <a:off x="1482840" y="647280"/>
            <a:ext cx="647280" cy="6472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1"/>
          <p:cNvSpPr/>
          <p:nvPr/>
        </p:nvSpPr>
        <p:spPr>
          <a:xfrm>
            <a:off x="6773040" y="-36360"/>
            <a:ext cx="397440" cy="39744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2"/>
          <p:cNvSpPr/>
          <p:nvPr/>
        </p:nvSpPr>
        <p:spPr>
          <a:xfrm rot="1498200">
            <a:off x="553680" y="273240"/>
            <a:ext cx="385920" cy="38592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3"/>
          <p:cNvSpPr/>
          <p:nvPr/>
        </p:nvSpPr>
        <p:spPr>
          <a:xfrm>
            <a:off x="7040160" y="3312360"/>
            <a:ext cx="572760" cy="57276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4"/>
          <p:cNvSpPr/>
          <p:nvPr/>
        </p:nvSpPr>
        <p:spPr>
          <a:xfrm>
            <a:off x="2893320" y="209880"/>
            <a:ext cx="267480" cy="26748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5"/>
          <p:cNvSpPr/>
          <p:nvPr/>
        </p:nvSpPr>
        <p:spPr>
          <a:xfrm>
            <a:off x="2423520" y="4259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6"/>
          <p:cNvSpPr/>
          <p:nvPr/>
        </p:nvSpPr>
        <p:spPr>
          <a:xfrm>
            <a:off x="4029120" y="42552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7"/>
          <p:cNvSpPr/>
          <p:nvPr/>
        </p:nvSpPr>
        <p:spPr>
          <a:xfrm>
            <a:off x="7701120" y="2148480"/>
            <a:ext cx="267480" cy="26748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8"/>
          <p:cNvSpPr/>
          <p:nvPr/>
        </p:nvSpPr>
        <p:spPr>
          <a:xfrm>
            <a:off x="3415320" y="4449600"/>
            <a:ext cx="267480" cy="26748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9"/>
          <p:cNvSpPr/>
          <p:nvPr/>
        </p:nvSpPr>
        <p:spPr>
          <a:xfrm>
            <a:off x="1479240" y="222048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0"/>
          <p:cNvSpPr/>
          <p:nvPr/>
        </p:nvSpPr>
        <p:spPr>
          <a:xfrm>
            <a:off x="5371200" y="439056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1"/>
          <p:cNvSpPr/>
          <p:nvPr/>
        </p:nvSpPr>
        <p:spPr>
          <a:xfrm rot="18900000">
            <a:off x="6337080" y="4348800"/>
            <a:ext cx="259200" cy="2592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2"/>
          <p:cNvSpPr/>
          <p:nvPr/>
        </p:nvSpPr>
        <p:spPr>
          <a:xfrm>
            <a:off x="5568120" y="263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9143280" cy="106272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path path="circle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0" y="1063440"/>
            <a:ext cx="9143280" cy="407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600480" y="31932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1771560" y="58644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 rot="20304600">
            <a:off x="1719720" y="-13320"/>
            <a:ext cx="259200" cy="25920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7098840" y="-1836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 rot="1050600">
            <a:off x="7064640" y="770400"/>
            <a:ext cx="385200" cy="38520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 rot="1498200">
            <a:off x="8048160" y="7959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>
            <a:off x="272880" y="91440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0"/>
          <p:cNvSpPr/>
          <p:nvPr/>
        </p:nvSpPr>
        <p:spPr>
          <a:xfrm rot="1222200">
            <a:off x="108360" y="11448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1"/>
          <p:cNvSpPr/>
          <p:nvPr/>
        </p:nvSpPr>
        <p:spPr>
          <a:xfrm rot="2700000">
            <a:off x="1130040" y="721080"/>
            <a:ext cx="178920" cy="178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8798040" y="68688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3"/>
          <p:cNvSpPr/>
          <p:nvPr/>
        </p:nvSpPr>
        <p:spPr>
          <a:xfrm>
            <a:off x="8434440" y="19044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4"/>
          <p:cNvSpPr/>
          <p:nvPr/>
        </p:nvSpPr>
        <p:spPr>
          <a:xfrm>
            <a:off x="7656120" y="319320"/>
            <a:ext cx="178560" cy="178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15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16"/>
          <p:cNvSpPr>
            <a:spLocks noGrp="1"/>
          </p:cNvSpPr>
          <p:nvPr>
            <p:ph type="body"/>
          </p:nvPr>
        </p:nvSpPr>
        <p:spPr>
          <a:xfrm>
            <a:off x="71784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17"/>
          <p:cNvSpPr>
            <a:spLocks noGrp="1"/>
          </p:cNvSpPr>
          <p:nvPr>
            <p:ph type="body"/>
          </p:nvPr>
        </p:nvSpPr>
        <p:spPr>
          <a:xfrm>
            <a:off x="2635200" y="1357200"/>
            <a:ext cx="1825200" cy="356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4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3</a:t>
            </a:r>
            <a:r>
              <a:rPr b="1" i="1" lang="en-IN" sz="3600" spc="-1" strike="noStrike" baseline="101000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3RD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2"/>
          <p:cNvGraphicFramePr/>
          <p:nvPr/>
        </p:nvGraphicFramePr>
        <p:xfrm>
          <a:off x="48600" y="1194840"/>
          <a:ext cx="9095400" cy="3701160"/>
        </p:xfrm>
        <a:graphic>
          <a:graphicData uri="http://schemas.openxmlformats.org/drawingml/2006/table">
            <a:tbl>
              <a:tblPr/>
              <a:tblGrid>
                <a:gridCol w="2738520"/>
                <a:gridCol w="1410120"/>
                <a:gridCol w="2164680"/>
                <a:gridCol w="1805400"/>
                <a:gridCol w="561600"/>
                <a:gridCol w="415080"/>
              </a:tblGrid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BHUMIL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Dahod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LAKSHANA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SHREYA SINGH SIKARWAR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KABIR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Bapunagar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AAYUSH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Vardhari 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7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RIMJHIM BHATTACHARYA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Konnagar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3RD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8" name="Table 2"/>
          <p:cNvGraphicFramePr/>
          <p:nvPr/>
        </p:nvGraphicFramePr>
        <p:xfrm>
          <a:off x="241560" y="12816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VANDHANA SREE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HEMANT CHATURVEDI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ARMAN TIWARI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RISHAV KUMAR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ANSHUL PATWA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Arera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SEHAR JAVID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3RD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0" name="Table 2"/>
          <p:cNvGraphicFramePr/>
          <p:nvPr/>
        </p:nvGraphicFramePr>
        <p:xfrm>
          <a:off x="241560" y="12456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MONIKA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TUIBA KHAN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AKSHAT DOSHI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Kalanala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RAJEEVAGOUDA PATIL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MEGHAV DARAJI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VRISHAALI SHETTY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3RD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2" name="Table 2"/>
          <p:cNvGraphicFramePr/>
          <p:nvPr/>
        </p:nvGraphicFramePr>
        <p:xfrm>
          <a:off x="241560" y="2261520"/>
          <a:ext cx="8636040" cy="350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SAHIL GARJE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Gunj Bazaar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Maharashtra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LISH 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3rd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Runner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ENGLISH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–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3RD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6" name="Table 2"/>
          <p:cNvGraphicFramePr/>
          <p:nvPr/>
        </p:nvGraphicFramePr>
        <p:xfrm>
          <a:off x="308880" y="1444320"/>
          <a:ext cx="8691120" cy="3019680"/>
        </p:xfrm>
        <a:graphic>
          <a:graphicData uri="http://schemas.openxmlformats.org/drawingml/2006/table">
            <a:tbl>
              <a:tblPr/>
              <a:tblGrid>
                <a:gridCol w="2531520"/>
                <a:gridCol w="1287360"/>
                <a:gridCol w="2042280"/>
                <a:gridCol w="1201680"/>
                <a:gridCol w="595800"/>
                <a:gridCol w="1032480"/>
              </a:tblGrid>
              <a:tr h="754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DHYAN PATEL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54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PAVAN G PATEL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Gurukul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54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ARCHI BHALSOD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Ranchhodnagar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BHAKTI VORA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Ranchhodnagar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2</a:t>
            </a:r>
            <a:r>
              <a:rPr b="1" i="1" lang="en-IN" sz="3600" spc="-1" strike="noStrike" baseline="101000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0" name="Table 2"/>
          <p:cNvGraphicFramePr/>
          <p:nvPr/>
        </p:nvGraphicFramePr>
        <p:xfrm>
          <a:off x="205560" y="1255320"/>
          <a:ext cx="8770680" cy="3029040"/>
        </p:xfrm>
        <a:graphic>
          <a:graphicData uri="http://schemas.openxmlformats.org/drawingml/2006/table">
            <a:tbl>
              <a:tblPr/>
              <a:tblGrid>
                <a:gridCol w="2531520"/>
                <a:gridCol w="1352160"/>
                <a:gridCol w="2453760"/>
                <a:gridCol w="1437120"/>
                <a:gridCol w="550080"/>
                <a:gridCol w="446400"/>
              </a:tblGrid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HEMANTH S 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VIRAT BHANDERI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POLISETTI SIRI CHANDANA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THANIRIKA D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Karnataka`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VANSHIKA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Vardhari 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2" name="Table 2"/>
          <p:cNvGraphicFramePr/>
          <p:nvPr/>
        </p:nvGraphicFramePr>
        <p:xfrm>
          <a:off x="72360" y="1091880"/>
          <a:ext cx="8999280" cy="3948120"/>
        </p:xfrm>
        <a:graphic>
          <a:graphicData uri="http://schemas.openxmlformats.org/drawingml/2006/table">
            <a:tbl>
              <a:tblPr/>
              <a:tblGrid>
                <a:gridCol w="2597400"/>
                <a:gridCol w="1322280"/>
                <a:gridCol w="2582280"/>
                <a:gridCol w="1474200"/>
                <a:gridCol w="564120"/>
                <a:gridCol w="459360"/>
              </a:tblGrid>
              <a:tr h="508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AFREEN MAVANI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Silvassa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ARPAYETRA DEBNATH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Bishal Garh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JATIN BHAN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Pulwama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8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ABRAM ELDHO BINU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ISHANTH SUDHAKAR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AARNA P GUTTIGOLI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SPOORTI CHACHADI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4" name="Table 2"/>
          <p:cNvGraphicFramePr/>
          <p:nvPr/>
        </p:nvGraphicFramePr>
        <p:xfrm>
          <a:off x="138240" y="1208520"/>
          <a:ext cx="8897400" cy="3634920"/>
        </p:xfrm>
        <a:graphic>
          <a:graphicData uri="http://schemas.openxmlformats.org/drawingml/2006/table">
            <a:tbl>
              <a:tblPr/>
              <a:tblGrid>
                <a:gridCol w="2568600"/>
                <a:gridCol w="1037160"/>
                <a:gridCol w="2824200"/>
                <a:gridCol w="1458000"/>
                <a:gridCol w="558360"/>
                <a:gridCol w="451440"/>
              </a:tblGrid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JANAVI 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ROMANA FAROOQ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Pulwama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NESHHA SUSHIL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SIDDHANTH R JAIN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RUDRA GANDHI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PRADAKSHINA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63720" y="1224000"/>
          <a:ext cx="8935920" cy="3137040"/>
        </p:xfrm>
        <a:graphic>
          <a:graphicData uri="http://schemas.openxmlformats.org/drawingml/2006/table">
            <a:tbl>
              <a:tblPr/>
              <a:tblGrid>
                <a:gridCol w="2006280"/>
                <a:gridCol w="3124440"/>
                <a:gridCol w="1282680"/>
                <a:gridCol w="1540800"/>
                <a:gridCol w="982080"/>
              </a:tblGrid>
              <a:tr h="4705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CENTER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LEVEL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NITISH MISTRY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87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YUGVEER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Vardhari 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6704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JAINIL PATEL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Ankleshwar - Chauta Polica Chowki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6" name="Table 2"/>
          <p:cNvGraphicFramePr/>
          <p:nvPr/>
        </p:nvGraphicFramePr>
        <p:xfrm>
          <a:off x="138240" y="1208520"/>
          <a:ext cx="8897400" cy="3634920"/>
        </p:xfrm>
        <a:graphic>
          <a:graphicData uri="http://schemas.openxmlformats.org/drawingml/2006/table">
            <a:tbl>
              <a:tblPr/>
              <a:tblGrid>
                <a:gridCol w="2568600"/>
                <a:gridCol w="1037160"/>
                <a:gridCol w="2824200"/>
                <a:gridCol w="1458000"/>
                <a:gridCol w="558360"/>
                <a:gridCol w="451440"/>
              </a:tblGrid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JANAVI 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ROMANA FAROOQ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Pulwama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NESHHA SUSHIL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SIDDHANTH R JAIN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RUDRA GANDHI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PRADAKSHINA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8" name="Table 2"/>
          <p:cNvGraphicFramePr/>
          <p:nvPr/>
        </p:nvGraphicFramePr>
        <p:xfrm>
          <a:off x="372960" y="1126080"/>
          <a:ext cx="8561160" cy="3890880"/>
        </p:xfrm>
        <a:graphic>
          <a:graphicData uri="http://schemas.openxmlformats.org/drawingml/2006/table">
            <a:tbl>
              <a:tblPr/>
              <a:tblGrid>
                <a:gridCol w="2345760"/>
                <a:gridCol w="1453320"/>
                <a:gridCol w="2073240"/>
                <a:gridCol w="1331640"/>
                <a:gridCol w="509760"/>
                <a:gridCol w="847800"/>
              </a:tblGrid>
              <a:tr h="8618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MOHAMMAD FAZIL BHAT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HRIDAY SHETTY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VRISHTI VAISHNAV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Kalanala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PRASOONA 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SANI NATH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Dharma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CHERISH B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0" name="Table 2"/>
          <p:cNvGraphicFramePr/>
          <p:nvPr/>
        </p:nvGraphicFramePr>
        <p:xfrm>
          <a:off x="122400" y="1099800"/>
          <a:ext cx="8877240" cy="3939840"/>
        </p:xfrm>
        <a:graphic>
          <a:graphicData uri="http://schemas.openxmlformats.org/drawingml/2006/table">
            <a:tbl>
              <a:tblPr/>
              <a:tblGrid>
                <a:gridCol w="2562120"/>
                <a:gridCol w="1034280"/>
                <a:gridCol w="2817720"/>
                <a:gridCol w="1454400"/>
                <a:gridCol w="556560"/>
                <a:gridCol w="452520"/>
              </a:tblGrid>
              <a:tr h="7880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VAIBHAV VADHER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Kalanala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880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MOULYA 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80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ANANYA SAJEEV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80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KARTHIKEYAN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80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HIMANSHI BHANDARI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2" name="Table 2"/>
          <p:cNvGraphicFramePr/>
          <p:nvPr/>
        </p:nvGraphicFramePr>
        <p:xfrm>
          <a:off x="444240" y="1329840"/>
          <a:ext cx="8411400" cy="1726560"/>
        </p:xfrm>
        <a:graphic>
          <a:graphicData uri="http://schemas.openxmlformats.org/drawingml/2006/table">
            <a:tbl>
              <a:tblPr/>
              <a:tblGrid>
                <a:gridCol w="2345760"/>
                <a:gridCol w="1245600"/>
                <a:gridCol w="2813040"/>
                <a:gridCol w="1451880"/>
                <a:gridCol w="555480"/>
              </a:tblGrid>
              <a:tr h="10630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KALP AMIN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Kalanala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PAVANKUMAR CHACHADI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TAL 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ART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HIM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2nd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ARTHIMET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IC – 2ND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6" name="Table 2"/>
          <p:cNvGraphicFramePr/>
          <p:nvPr/>
        </p:nvGraphicFramePr>
        <p:xfrm>
          <a:off x="169560" y="859320"/>
          <a:ext cx="8902440" cy="4240800"/>
        </p:xfrm>
        <a:graphic>
          <a:graphicData uri="http://schemas.openxmlformats.org/drawingml/2006/table">
            <a:tbl>
              <a:tblPr/>
              <a:tblGrid>
                <a:gridCol w="2680200"/>
                <a:gridCol w="1380240"/>
                <a:gridCol w="2118960"/>
                <a:gridCol w="1766880"/>
                <a:gridCol w="549720"/>
                <a:gridCol w="406440"/>
              </a:tblGrid>
              <a:tr h="3092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UDAYAN DATTA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Berhampur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SAGAR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BANERJEE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Konnagar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ADITYA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AGARWAL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Bhaktinager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DHRUMI ANTALA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Kalawad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MITALI MISHRA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MADHI SANJEEV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8" name="Table 2"/>
          <p:cNvGraphicFramePr/>
          <p:nvPr/>
        </p:nvGraphicFramePr>
        <p:xfrm>
          <a:off x="241560" y="13176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DEVISHREE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SANJANA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Court Road, Karkala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MAHAPRASAD DAS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AAKANKSHA GUPTA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AJASHWINI SAHOO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Adyar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ADITYA PAVANKUMAR THAKUR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Maninagar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0" name="Table 2"/>
          <p:cNvGraphicFramePr/>
          <p:nvPr/>
        </p:nvGraphicFramePr>
        <p:xfrm>
          <a:off x="241560" y="12816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JAHANVI CHAUDHARI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Kalanala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MATHESH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ADITI MAITHANI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TIRTH KATHIRIYA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Bapunagar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VIRAT R. SHAH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Kandivli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Mumbai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SANJANA PADMANNAVAR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2ND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241560" y="1957680"/>
          <a:ext cx="8636040" cy="701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KESHAV GUPTA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VINAY DANWA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LISH 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2nd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Runner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2" name="Table 2"/>
          <p:cNvGraphicFramePr/>
          <p:nvPr/>
        </p:nvGraphicFramePr>
        <p:xfrm>
          <a:off x="63720" y="1224000"/>
          <a:ext cx="8935920" cy="3858120"/>
        </p:xfrm>
        <a:graphic>
          <a:graphicData uri="http://schemas.openxmlformats.org/drawingml/2006/table">
            <a:tbl>
              <a:tblPr/>
              <a:tblGrid>
                <a:gridCol w="2006280"/>
                <a:gridCol w="3046320"/>
                <a:gridCol w="1360800"/>
                <a:gridCol w="1540800"/>
                <a:gridCol w="982080"/>
              </a:tblGrid>
              <a:tr h="559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CENTER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LEVEL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90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MITHILESH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3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SARVAGYAA NITIN JAIN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90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YUG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Navsari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442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DANIYA NISSA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&amp;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612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GARVIT JETHWANI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ENGLISH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–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2ND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6" name="Table 2"/>
          <p:cNvGraphicFramePr/>
          <p:nvPr/>
        </p:nvGraphicFramePr>
        <p:xfrm>
          <a:off x="308880" y="1349640"/>
          <a:ext cx="8619120" cy="3330360"/>
        </p:xfrm>
        <a:graphic>
          <a:graphicData uri="http://schemas.openxmlformats.org/drawingml/2006/table">
            <a:tbl>
              <a:tblPr/>
              <a:tblGrid>
                <a:gridCol w="2510640"/>
                <a:gridCol w="1276560"/>
                <a:gridCol w="2025360"/>
                <a:gridCol w="1191600"/>
                <a:gridCol w="590760"/>
                <a:gridCol w="1024200"/>
              </a:tblGrid>
              <a:tr h="832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UPASANA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Dahod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2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DHYANI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Bhaktinager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2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SANIYA LAKHANI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Silvassa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334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KISHAL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Bhatar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MATHS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2nd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MATHS – 2nd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0" name="Table 2"/>
          <p:cNvGraphicFramePr/>
          <p:nvPr/>
        </p:nvGraphicFramePr>
        <p:xfrm>
          <a:off x="206640" y="2261520"/>
          <a:ext cx="8649360" cy="906480"/>
        </p:xfrm>
        <a:graphic>
          <a:graphicData uri="http://schemas.openxmlformats.org/drawingml/2006/table">
            <a:tbl>
              <a:tblPr/>
              <a:tblGrid>
                <a:gridCol w="2093040"/>
                <a:gridCol w="786600"/>
                <a:gridCol w="787320"/>
                <a:gridCol w="1485720"/>
                <a:gridCol w="1981440"/>
                <a:gridCol w="1515240"/>
              </a:tblGrid>
              <a:tr h="906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JAY SANGHAVI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Speed Maths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Ghatlodiya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1st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4" name="Table 2"/>
          <p:cNvGraphicFramePr/>
          <p:nvPr/>
        </p:nvGraphicFramePr>
        <p:xfrm>
          <a:off x="93240" y="1245960"/>
          <a:ext cx="8942400" cy="3634920"/>
        </p:xfrm>
        <a:graphic>
          <a:graphicData uri="http://schemas.openxmlformats.org/drawingml/2006/table">
            <a:tbl>
              <a:tblPr/>
              <a:tblGrid>
                <a:gridCol w="2581200"/>
                <a:gridCol w="1041840"/>
                <a:gridCol w="2838240"/>
                <a:gridCol w="1465200"/>
                <a:gridCol w="560520"/>
                <a:gridCol w="455760"/>
              </a:tblGrid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SHIVANI 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SHRAVANI R BHAT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ANVIKA CHOUDHARY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KRUTARTH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Jolly Bunglow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HARSHIT J MEGHANI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Amreli Center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VIVAAN GOHIL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New Ranip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6" name="Table 2"/>
          <p:cNvGraphicFramePr/>
          <p:nvPr/>
        </p:nvGraphicFramePr>
        <p:xfrm>
          <a:off x="110520" y="1094760"/>
          <a:ext cx="8925120" cy="3984840"/>
        </p:xfrm>
        <a:graphic>
          <a:graphicData uri="http://schemas.openxmlformats.org/drawingml/2006/table">
            <a:tbl>
              <a:tblPr/>
              <a:tblGrid>
                <a:gridCol w="2576520"/>
                <a:gridCol w="1348200"/>
                <a:gridCol w="2524680"/>
                <a:gridCol w="1462320"/>
                <a:gridCol w="559800"/>
                <a:gridCol w="453960"/>
              </a:tblGrid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TISHA BHATT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Ankleshwar - Chauta Polica Chowki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AVYA NARULA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DYARCHY CHAKMA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G.B.Centre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HARDIK TALREJA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ISHANTH GOWDA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RITVAN KHATAWKAR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AADITYA K KAMMAR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8" name="Table 2"/>
          <p:cNvGraphicFramePr/>
          <p:nvPr/>
        </p:nvGraphicFramePr>
        <p:xfrm>
          <a:off x="40320" y="1138680"/>
          <a:ext cx="8959320" cy="3900960"/>
        </p:xfrm>
        <a:graphic>
          <a:graphicData uri="http://schemas.openxmlformats.org/drawingml/2006/table">
            <a:tbl>
              <a:tblPr/>
              <a:tblGrid>
                <a:gridCol w="2585880"/>
                <a:gridCol w="1437840"/>
                <a:gridCol w="2449440"/>
                <a:gridCol w="1467720"/>
                <a:gridCol w="561960"/>
                <a:gridCol w="456840"/>
              </a:tblGrid>
              <a:tr h="638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VISHWAA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2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MUGDHA NANDAN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2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BHUVAN CHIDAMBARAM 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2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GOKUL 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2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AYUSH NALAWADE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3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ANKUSH SARKAR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Manughat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0" name="Table 2"/>
          <p:cNvGraphicFramePr/>
          <p:nvPr/>
        </p:nvGraphicFramePr>
        <p:xfrm>
          <a:off x="131400" y="1214280"/>
          <a:ext cx="8868240" cy="3753360"/>
        </p:xfrm>
        <a:graphic>
          <a:graphicData uri="http://schemas.openxmlformats.org/drawingml/2006/table">
            <a:tbl>
              <a:tblPr/>
              <a:tblGrid>
                <a:gridCol w="2559960"/>
                <a:gridCol w="1283760"/>
                <a:gridCol w="2564280"/>
                <a:gridCol w="1452960"/>
                <a:gridCol w="556200"/>
                <a:gridCol w="451440"/>
              </a:tblGrid>
              <a:tr h="750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DHARVI MEENA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50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DISHA 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50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SUHAS BHUSHAN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0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DRUTHI G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51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DISHA T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2" name="Table 2"/>
          <p:cNvGraphicFramePr/>
          <p:nvPr/>
        </p:nvGraphicFramePr>
        <p:xfrm>
          <a:off x="178560" y="1199520"/>
          <a:ext cx="8821080" cy="3768120"/>
        </p:xfrm>
        <a:graphic>
          <a:graphicData uri="http://schemas.openxmlformats.org/drawingml/2006/table">
            <a:tbl>
              <a:tblPr/>
              <a:tblGrid>
                <a:gridCol w="2545920"/>
                <a:gridCol w="1339560"/>
                <a:gridCol w="2487960"/>
                <a:gridCol w="1445040"/>
                <a:gridCol w="552960"/>
                <a:gridCol w="450000"/>
              </a:tblGrid>
              <a:tr h="9421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ANANYA SANTHOSH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421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ADITYA SHARMA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421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ALWIN JENI KUMAR 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Ayanavaram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421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MALAVIKA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4" name="Table 2"/>
          <p:cNvGraphicFramePr/>
          <p:nvPr/>
        </p:nvGraphicFramePr>
        <p:xfrm>
          <a:off x="161280" y="1200240"/>
          <a:ext cx="8800560" cy="3767400"/>
        </p:xfrm>
        <a:graphic>
          <a:graphicData uri="http://schemas.openxmlformats.org/drawingml/2006/table">
            <a:tbl>
              <a:tblPr/>
              <a:tblGrid>
                <a:gridCol w="2460240"/>
                <a:gridCol w="1302840"/>
                <a:gridCol w="2395440"/>
                <a:gridCol w="1396440"/>
                <a:gridCol w="534600"/>
                <a:gridCol w="711360"/>
              </a:tblGrid>
              <a:tr h="5112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HET CHANCHPARA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Kalanala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HENNA FAYAZ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ANUJ KALYANI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12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SIVESH MANI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12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ABDUL RAHMAN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12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ANURAG DEBNATH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Manughat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12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YASH K BHANDARI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Tambaram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4" name="Table 2"/>
          <p:cNvGraphicFramePr/>
          <p:nvPr/>
        </p:nvGraphicFramePr>
        <p:xfrm>
          <a:off x="288000" y="1343520"/>
          <a:ext cx="8489160" cy="3452760"/>
        </p:xfrm>
        <a:graphic>
          <a:graphicData uri="http://schemas.openxmlformats.org/drawingml/2006/table">
            <a:tbl>
              <a:tblPr/>
              <a:tblGrid>
                <a:gridCol w="2610720"/>
                <a:gridCol w="948600"/>
                <a:gridCol w="2837880"/>
                <a:gridCol w="1411200"/>
                <a:gridCol w="319680"/>
                <a:gridCol w="361440"/>
              </a:tblGrid>
              <a:tr h="5943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JITESH PAVAR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43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DEV KUMAR CHAUBE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3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JESHNA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29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SHAKSHATH DEEKSHITH OSHORA R 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58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VIKRAM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6" name="Table 2"/>
          <p:cNvGraphicFramePr/>
          <p:nvPr/>
        </p:nvGraphicFramePr>
        <p:xfrm>
          <a:off x="188280" y="1104840"/>
          <a:ext cx="8667360" cy="3502800"/>
        </p:xfrm>
        <a:graphic>
          <a:graphicData uri="http://schemas.openxmlformats.org/drawingml/2006/table">
            <a:tbl>
              <a:tblPr/>
              <a:tblGrid>
                <a:gridCol w="2223360"/>
                <a:gridCol w="1287360"/>
                <a:gridCol w="2750400"/>
                <a:gridCol w="1419840"/>
                <a:gridCol w="543600"/>
                <a:gridCol w="443160"/>
              </a:tblGrid>
              <a:tr h="533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HITEN KOTHARI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68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KHUSHI 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68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SHREYA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33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MALAY KETANBHAI VAGHELA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Mahuva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20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RACHANA 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1</a:t>
            </a:r>
            <a:r>
              <a:rPr b="1" i="1" lang="en-IN" sz="3600" spc="-1" strike="noStrike" baseline="101000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0" name="Table 2"/>
          <p:cNvGraphicFramePr/>
          <p:nvPr/>
        </p:nvGraphicFramePr>
        <p:xfrm>
          <a:off x="241560" y="12492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NIV RATHOD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Silvassa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ABHILASH DAS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 Chapaguri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KRISHA PARMAR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DKV Colloge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SHREYAS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DIBYAJIT ROY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Konnagar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S.NITHEEN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2" name="Table 2"/>
          <p:cNvGraphicFramePr/>
          <p:nvPr/>
        </p:nvGraphicFramePr>
        <p:xfrm>
          <a:off x="241560" y="12132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PARV HARSHIT SHAH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Maninagar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SHRUTAM SHUBHAM MODI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Maninagar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SHRINITH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Court Road, Karkala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MANAN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BHAVANA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RISHABH GARG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241560" y="12852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SAMRUDDHI TANVASHI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MADHUHRITA 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Paradise Chaumuhani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KRINAL BRIJESH THAKKAR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Maninagar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IRAM ROUF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Kupwara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TANISHQ AGRAWAL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NANCY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Vardhari 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1st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6" name="Table 2"/>
          <p:cNvGraphicFramePr/>
          <p:nvPr/>
        </p:nvGraphicFramePr>
        <p:xfrm>
          <a:off x="241560" y="1513440"/>
          <a:ext cx="8636040" cy="1754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SHUBHAM  SOJITRA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Bapunagar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DHRUV MITTAL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FAIZAN AHMAD SHEIKH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SHAMA JOISER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DKV Colloge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TUSHHAR SARDA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Kumara Park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LISH 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1st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Runner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ENGLISH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–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1st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308880" y="1339200"/>
          <a:ext cx="8542800" cy="3412800"/>
        </p:xfrm>
        <a:graphic>
          <a:graphicData uri="http://schemas.openxmlformats.org/drawingml/2006/table">
            <a:tbl>
              <a:tblPr/>
              <a:tblGrid>
                <a:gridCol w="2266920"/>
                <a:gridCol w="1152720"/>
                <a:gridCol w="1828800"/>
                <a:gridCol w="1076040"/>
                <a:gridCol w="533520"/>
                <a:gridCol w="1685160"/>
              </a:tblGrid>
              <a:tr h="6825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AVNI BAROLIYA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Silvassa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825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VISHV NILAY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GHIYA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Gurukul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25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HETIKA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Ranchhodnagar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25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UDAYAN DATTA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Berhampur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25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NISHI TEJAS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PATEL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Adajan Surat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 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MATH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1st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Runner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MATHS – 1st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4" name="Table 2"/>
          <p:cNvGraphicFramePr/>
          <p:nvPr/>
        </p:nvGraphicFramePr>
        <p:xfrm>
          <a:off x="152640" y="2198880"/>
          <a:ext cx="8847360" cy="605520"/>
        </p:xfrm>
        <a:graphic>
          <a:graphicData uri="http://schemas.openxmlformats.org/drawingml/2006/table">
            <a:tbl>
              <a:tblPr/>
              <a:tblGrid>
                <a:gridCol w="2140920"/>
                <a:gridCol w="1305720"/>
                <a:gridCol w="754200"/>
                <a:gridCol w="1629000"/>
                <a:gridCol w="2073960"/>
                <a:gridCol w="94356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KISHAL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Speed Maths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Bhatar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228960" y="1271520"/>
          <a:ext cx="8698680" cy="3696120"/>
        </p:xfrm>
        <a:graphic>
          <a:graphicData uri="http://schemas.openxmlformats.org/drawingml/2006/table">
            <a:tbl>
              <a:tblPr/>
              <a:tblGrid>
                <a:gridCol w="2510640"/>
                <a:gridCol w="1341360"/>
                <a:gridCol w="2432520"/>
                <a:gridCol w="1424880"/>
                <a:gridCol w="545400"/>
                <a:gridCol w="444240"/>
              </a:tblGrid>
              <a:tr h="7390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APOORVA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90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KRTIN SATHISH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90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JAHNAVI MISTRI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Ankleshwar - Chauta Polica Chowki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90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DIVYANSHI BENIWAL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01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DEEPAK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8" name="Table 2"/>
          <p:cNvGraphicFramePr/>
          <p:nvPr/>
        </p:nvGraphicFramePr>
        <p:xfrm>
          <a:off x="144000" y="2039040"/>
          <a:ext cx="8711640" cy="1813680"/>
        </p:xfrm>
        <a:graphic>
          <a:graphicData uri="http://schemas.openxmlformats.org/drawingml/2006/table">
            <a:tbl>
              <a:tblPr/>
              <a:tblGrid>
                <a:gridCol w="2548440"/>
                <a:gridCol w="1130400"/>
                <a:gridCol w="2425680"/>
                <a:gridCol w="1359000"/>
                <a:gridCol w="647640"/>
                <a:gridCol w="600840"/>
              </a:tblGrid>
              <a:tr h="4860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NISHAN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41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SREYANSH KANUNGO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63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SHAURYA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0" name="Table 2"/>
          <p:cNvGraphicFramePr/>
          <p:nvPr/>
        </p:nvGraphicFramePr>
        <p:xfrm>
          <a:off x="216000" y="1224000"/>
          <a:ext cx="8783640" cy="3527640"/>
        </p:xfrm>
        <a:graphic>
          <a:graphicData uri="http://schemas.openxmlformats.org/drawingml/2006/table">
            <a:tbl>
              <a:tblPr/>
              <a:tblGrid>
                <a:gridCol w="2476440"/>
                <a:gridCol w="1346040"/>
                <a:gridCol w="2527560"/>
                <a:gridCol w="1436400"/>
                <a:gridCol w="550800"/>
                <a:gridCol w="446760"/>
              </a:tblGrid>
              <a:tr h="455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JAY DESAI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Bapunagar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BHAVYA PATEL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Bhatar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RAUNAK KIRADOO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98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KASHISH  JAVERI  JAIN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MOKKULRAJ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HEMASRI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93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ASHMITA DEY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Nagerjala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2" name="Table 2"/>
          <p:cNvGraphicFramePr/>
          <p:nvPr/>
        </p:nvGraphicFramePr>
        <p:xfrm>
          <a:off x="216000" y="1224000"/>
          <a:ext cx="8711280" cy="3599640"/>
        </p:xfrm>
        <a:graphic>
          <a:graphicData uri="http://schemas.openxmlformats.org/drawingml/2006/table">
            <a:tbl>
              <a:tblPr/>
              <a:tblGrid>
                <a:gridCol w="2361960"/>
                <a:gridCol w="1181160"/>
                <a:gridCol w="2882880"/>
                <a:gridCol w="1308240"/>
                <a:gridCol w="533880"/>
                <a:gridCol w="443520"/>
              </a:tblGrid>
              <a:tr h="7365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KRISHIV JANI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Khavdi - Jamnagar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51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AADI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51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HARSHIT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51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51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CHAYAN GOWDA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65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RITTIKA DEB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Paradise Chaumuhani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2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SHREESH M PATIL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4" name="Table 2"/>
          <p:cNvGraphicFramePr/>
          <p:nvPr/>
        </p:nvGraphicFramePr>
        <p:xfrm>
          <a:off x="288000" y="1208520"/>
          <a:ext cx="8639640" cy="3615120"/>
        </p:xfrm>
        <a:graphic>
          <a:graphicData uri="http://schemas.openxmlformats.org/drawingml/2006/table">
            <a:tbl>
              <a:tblPr/>
              <a:tblGrid>
                <a:gridCol w="2721960"/>
                <a:gridCol w="1320840"/>
                <a:gridCol w="2286000"/>
                <a:gridCol w="1330200"/>
                <a:gridCol w="542160"/>
                <a:gridCol w="438840"/>
              </a:tblGrid>
              <a:tr h="467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DISHA MOKASHI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7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SEJAL SURESH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7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LIKHITH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09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MOHAMMAD SHAKIR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&amp;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7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RAJAL V JOSHI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Amreli Center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7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HELI P GOTI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Amreli Center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8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MUGDHA PANGE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6" name="Table 2"/>
          <p:cNvGraphicFramePr/>
          <p:nvPr/>
        </p:nvGraphicFramePr>
        <p:xfrm>
          <a:off x="216000" y="1224000"/>
          <a:ext cx="8855640" cy="3671640"/>
        </p:xfrm>
        <a:graphic>
          <a:graphicData uri="http://schemas.openxmlformats.org/drawingml/2006/table">
            <a:tbl>
              <a:tblPr/>
              <a:tblGrid>
                <a:gridCol w="2298600"/>
                <a:gridCol w="1289520"/>
                <a:gridCol w="2810880"/>
                <a:gridCol w="1451160"/>
                <a:gridCol w="555480"/>
                <a:gridCol w="450360"/>
              </a:tblGrid>
              <a:tr h="474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ARYA A IYENGAR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21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SIRI DAYANANDA VALLAM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4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AARNAV AKSHAY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4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SHREYA SHEJIT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4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BHUVANA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4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BIPAN SAHA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Bishal Garh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7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GOUTHAM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8" name="Table 2"/>
          <p:cNvGraphicFramePr/>
          <p:nvPr/>
        </p:nvGraphicFramePr>
        <p:xfrm>
          <a:off x="216000" y="1337040"/>
          <a:ext cx="8784360" cy="3630600"/>
        </p:xfrm>
        <a:graphic>
          <a:graphicData uri="http://schemas.openxmlformats.org/drawingml/2006/table">
            <a:tbl>
              <a:tblPr/>
              <a:tblGrid>
                <a:gridCol w="2425680"/>
                <a:gridCol w="1232280"/>
                <a:gridCol w="2865240"/>
                <a:gridCol w="1479240"/>
                <a:gridCol w="566280"/>
                <a:gridCol w="216000"/>
              </a:tblGrid>
              <a:tr h="469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HAMSINI U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RUDRANSH TYAGI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SAI KRITHIK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9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VEDIKA B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12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VISHAL KUMAR GOWDA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9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VRINDA CHUGH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0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LISHANT KESHAVA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0" name="Table 2"/>
          <p:cNvGraphicFramePr/>
          <p:nvPr/>
        </p:nvGraphicFramePr>
        <p:xfrm>
          <a:off x="180000" y="1194840"/>
          <a:ext cx="8819640" cy="3700800"/>
        </p:xfrm>
        <a:graphic>
          <a:graphicData uri="http://schemas.openxmlformats.org/drawingml/2006/table">
            <a:tbl>
              <a:tblPr/>
              <a:tblGrid>
                <a:gridCol w="2842560"/>
                <a:gridCol w="1333440"/>
                <a:gridCol w="2298960"/>
                <a:gridCol w="1342440"/>
                <a:gridCol w="552960"/>
                <a:gridCol w="449640"/>
              </a:tblGrid>
              <a:tr h="495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TANISHA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211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PRATHEEK CHENNAKESHAVA MUCHUR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5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SHASHANK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5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ADARSH KRISHNA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57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REINISH 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71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ABHINAV P KALLIMATH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2" name="Table 2"/>
          <p:cNvGraphicFramePr/>
          <p:nvPr/>
        </p:nvGraphicFramePr>
        <p:xfrm>
          <a:off x="216000" y="1224000"/>
          <a:ext cx="8783280" cy="3743640"/>
        </p:xfrm>
        <a:graphic>
          <a:graphicData uri="http://schemas.openxmlformats.org/drawingml/2006/table">
            <a:tbl>
              <a:tblPr/>
              <a:tblGrid>
                <a:gridCol w="2535480"/>
                <a:gridCol w="1287360"/>
                <a:gridCol w="2526840"/>
                <a:gridCol w="1436040"/>
                <a:gridCol w="550800"/>
                <a:gridCol w="447120"/>
              </a:tblGrid>
              <a:tr h="704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SHAFIYA VIQAR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&amp;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04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AYUSH GANESH PALLOD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SHUBHADA SURESH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SUVED KULKARNI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LAKSHYA ARORA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JAINIK BANTHIA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7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BADHRINADAN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4" name="Table 2"/>
          <p:cNvGraphicFramePr/>
          <p:nvPr/>
        </p:nvGraphicFramePr>
        <p:xfrm>
          <a:off x="144000" y="1368000"/>
          <a:ext cx="8855640" cy="3634920"/>
        </p:xfrm>
        <a:graphic>
          <a:graphicData uri="http://schemas.openxmlformats.org/drawingml/2006/table">
            <a:tbl>
              <a:tblPr/>
              <a:tblGrid>
                <a:gridCol w="2230920"/>
                <a:gridCol w="1409760"/>
                <a:gridCol w="2641680"/>
                <a:gridCol w="1168200"/>
                <a:gridCol w="520920"/>
                <a:gridCol w="884520"/>
              </a:tblGrid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RUPANJAN DHAR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Dharma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KRITIKA CHOPRA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BHAVIN BHANDARI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SANATH 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DARSH BERLIA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JAHNAVI SURESH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8" name="Table 2"/>
          <p:cNvGraphicFramePr/>
          <p:nvPr/>
        </p:nvGraphicFramePr>
        <p:xfrm>
          <a:off x="264960" y="1328040"/>
          <a:ext cx="8662680" cy="3567600"/>
        </p:xfrm>
        <a:graphic>
          <a:graphicData uri="http://schemas.openxmlformats.org/drawingml/2006/table">
            <a:tbl>
              <a:tblPr/>
              <a:tblGrid>
                <a:gridCol w="2500560"/>
                <a:gridCol w="1222560"/>
                <a:gridCol w="2536200"/>
                <a:gridCol w="1419120"/>
                <a:gridCol w="542880"/>
                <a:gridCol w="441720"/>
              </a:tblGrid>
              <a:tr h="713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SRINIDHIRAM K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3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MANISH KURATTI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MALMARUTHI Belgaum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3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ASTHA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3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KAMAL SINGH KHATOD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3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AYAN ISLAM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Berhampur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977480" y="2124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ARITHMETIC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8" name="Table 2"/>
          <p:cNvGraphicFramePr/>
          <p:nvPr/>
        </p:nvGraphicFramePr>
        <p:xfrm>
          <a:off x="241560" y="126828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SHAURYAVEER SINGH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MEGH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NISHTHA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Vardhari 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NAITIK GAJJAR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Prahalad Nager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SARASWATH PAL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Sepco Township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PEHR GUPTA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0" name="Table 2"/>
          <p:cNvGraphicFramePr/>
          <p:nvPr/>
        </p:nvGraphicFramePr>
        <p:xfrm>
          <a:off x="241560" y="12816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SHREYANSHI SHARMA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AIMAN JAAN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Everonn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ARADYA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Jalahalli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HARSHVI KAPADIA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Kalanala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ARDRA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DKV Colloge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KRISH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Kamraj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2" name="Table 2"/>
          <p:cNvGraphicFramePr/>
          <p:nvPr/>
        </p:nvGraphicFramePr>
        <p:xfrm>
          <a:off x="241560" y="128160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AYUSH SHARMA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MIHIR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Jahangirpura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DEV  KATARIA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DKV Colloge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KRISHNA THAKKAR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FENVI SHAH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Prahalad Nager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ABHIRUP 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Paradise Chaumuhani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4" name="Table 2"/>
          <p:cNvGraphicFramePr/>
          <p:nvPr/>
        </p:nvGraphicFramePr>
        <p:xfrm>
          <a:off x="241560" y="1217520"/>
          <a:ext cx="8636040" cy="2105640"/>
        </p:xfrm>
        <a:graphic>
          <a:graphicData uri="http://schemas.openxmlformats.org/drawingml/2006/table">
            <a:tbl>
              <a:tblPr/>
              <a:tblGrid>
                <a:gridCol w="2600280"/>
                <a:gridCol w="1339200"/>
                <a:gridCol w="2055600"/>
                <a:gridCol w="1714320"/>
                <a:gridCol w="533520"/>
                <a:gridCol w="393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DAKSH KUMAAR SARDA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Kumara Park West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Karnataka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NICK DEEPAK MAKWANA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Maninagar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KHUSHIL BHAMBOO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SUHAIB JAVID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Kupwara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Jammu And Kashmir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SIDHANT BARAL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Sector -21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DIVYANSH BARSENA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 –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6" name="Table 2"/>
          <p:cNvGraphicFramePr/>
          <p:nvPr/>
        </p:nvGraphicFramePr>
        <p:xfrm>
          <a:off x="0" y="882720"/>
          <a:ext cx="9180000" cy="4240800"/>
        </p:xfrm>
        <a:graphic>
          <a:graphicData uri="http://schemas.openxmlformats.org/drawingml/2006/table">
            <a:tbl>
              <a:tblPr/>
              <a:tblGrid>
                <a:gridCol w="2763360"/>
                <a:gridCol w="1423080"/>
                <a:gridCol w="2184480"/>
                <a:gridCol w="1821960"/>
                <a:gridCol w="566640"/>
                <a:gridCol w="420480"/>
              </a:tblGrid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PARTH SARTHI SHARMA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HEMANG M KALAVADIA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Amreli Center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ASMITA PAL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SNEHA MALHOTRA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HEET DIPESHE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Drive In 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NIHAR KAPADIA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Sabarmati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SURYA GUPTA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JN Vyas Colony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Rajasthan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ENGLISH SMART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ENGLISH SMART –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0" name="Table 2"/>
          <p:cNvGraphicFramePr/>
          <p:nvPr/>
        </p:nvGraphicFramePr>
        <p:xfrm>
          <a:off x="83880" y="1210680"/>
          <a:ext cx="8988120" cy="3285000"/>
        </p:xfrm>
        <a:graphic>
          <a:graphicData uri="http://schemas.openxmlformats.org/drawingml/2006/table">
            <a:tbl>
              <a:tblPr/>
              <a:tblGrid>
                <a:gridCol w="2205360"/>
                <a:gridCol w="1121400"/>
                <a:gridCol w="1779120"/>
                <a:gridCol w="1046880"/>
                <a:gridCol w="519120"/>
                <a:gridCol w="898920"/>
                <a:gridCol w="14173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ANSHUL RAMANI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Ranchhodnagar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WINNER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LAKSHYA SHAH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WINNER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ALVEERA A JUNEJA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Ranchhodnagar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WINNER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MEER KHUTLIWALA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Silvassa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WINNER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KHUSHI DILEEPKUMAR JAIN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English Smart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Adajan Surat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WINNER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MATHS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SMART MATHS –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4" name="Table 2"/>
          <p:cNvGraphicFramePr/>
          <p:nvPr/>
        </p:nvGraphicFramePr>
        <p:xfrm>
          <a:off x="278640" y="1957680"/>
          <a:ext cx="8649360" cy="1211400"/>
        </p:xfrm>
        <a:graphic>
          <a:graphicData uri="http://schemas.openxmlformats.org/drawingml/2006/table">
            <a:tbl>
              <a:tblPr/>
              <a:tblGrid>
                <a:gridCol w="2093040"/>
                <a:gridCol w="1276560"/>
                <a:gridCol w="737280"/>
                <a:gridCol w="1592640"/>
                <a:gridCol w="1908720"/>
                <a:gridCol w="1041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BINEET GOSWAMI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Speed Maths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Melarmath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Tripura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USHANK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Speed Maths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Bhatar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 - 3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153000" y="1302120"/>
          <a:ext cx="8846640" cy="2945520"/>
        </p:xfrm>
        <a:graphic>
          <a:graphicData uri="http://schemas.openxmlformats.org/drawingml/2006/table">
            <a:tbl>
              <a:tblPr/>
              <a:tblGrid>
                <a:gridCol w="2225880"/>
                <a:gridCol w="1355040"/>
                <a:gridCol w="1990080"/>
                <a:gridCol w="1263600"/>
                <a:gridCol w="483480"/>
                <a:gridCol w="393840"/>
                <a:gridCol w="1135080"/>
              </a:tblGrid>
              <a:tr h="1472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JAI SURYA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Ayanavaram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THIRD RUNNER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731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SARAVANAN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Ayanavaram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THIRD RUNNER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977480" y="2160000"/>
            <a:ext cx="50781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AL 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ARTHI</a:t>
            </a: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3</a:t>
            </a:r>
            <a:r>
              <a:rPr b="1" i="1" lang="en-IN" sz="3600" spc="-1" strike="noStrike" baseline="101000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6680" cy="17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ARTHIMETIC –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3RD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4" name="Table 2"/>
          <p:cNvGraphicFramePr/>
          <p:nvPr/>
        </p:nvGraphicFramePr>
        <p:xfrm>
          <a:off x="48600" y="1194840"/>
          <a:ext cx="9095400" cy="3701160"/>
        </p:xfrm>
        <a:graphic>
          <a:graphicData uri="http://schemas.openxmlformats.org/drawingml/2006/table">
            <a:tbl>
              <a:tblPr/>
              <a:tblGrid>
                <a:gridCol w="2738520"/>
                <a:gridCol w="1410120"/>
                <a:gridCol w="2164680"/>
                <a:gridCol w="1805400"/>
                <a:gridCol w="561600"/>
                <a:gridCol w="415080"/>
              </a:tblGrid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BHUMIL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Dahod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LAKSHANA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SHREYA SINGH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SIKARWAR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City Centre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Madhya Pradesh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KABIR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Bapunagar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66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AAYUSH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Vardhari Road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Gujarat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7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RIMJHIM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BHATTACHARYA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Konnagar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West Bengal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2018-12-30T10:18:33Z</dcterms:modified>
  <cp:revision>39</cp:revision>
  <dc:subject/>
  <dc:title/>
</cp:coreProperties>
</file>