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slideMasters/slideMaster74.xml" ContentType="application/vnd.openxmlformats-officedocument.presentationml.slideMaster+xml"/>
  <Override PartName="/ppt/slides/slide74.xml" ContentType="application/vnd.openxmlformats-officedocument.presentationml.slide+xml"/>
  <Override PartName="/ppt/slideMasters/slideMaster75.xml" ContentType="application/vnd.openxmlformats-officedocument.presentationml.slideMaster+xml"/>
  <Override PartName="/ppt/slides/slide75.xml" ContentType="application/vnd.openxmlformats-officedocument.presentationml.slide+xml"/>
  <Override PartName="/ppt/slideMasters/slideMaster76.xml" ContentType="application/vnd.openxmlformats-officedocument.presentationml.slideMaster+xml"/>
  <Override PartName="/ppt/slides/slide76.xml" ContentType="application/vnd.openxmlformats-officedocument.presentationml.slide+xml"/>
  <Override PartName="/ppt/slideMasters/slideMaster77.xml" ContentType="application/vnd.openxmlformats-officedocument.presentationml.slideMaster+xml"/>
  <Override PartName="/ppt/slides/slide77.xml" ContentType="application/vnd.openxmlformats-officedocument.presentationml.slide+xml"/>
  <Override PartName="/ppt/slideMasters/slideMaster78.xml" ContentType="application/vnd.openxmlformats-officedocument.presentationml.slideMaster+xml"/>
  <Override PartName="/ppt/slides/slide78.xml" ContentType="application/vnd.openxmlformats-officedocument.presentationml.slide+xml"/>
  <Override PartName="/ppt/slideMasters/slideMaster79.xml" ContentType="application/vnd.openxmlformats-officedocument.presentationml.slideMaster+xml"/>
  <Override PartName="/ppt/slides/slide79.xml" ContentType="application/vnd.openxmlformats-officedocument.presentationml.slide+xml"/>
  <Override PartName="/ppt/slideMasters/slideMaster80.xml" ContentType="application/vnd.openxmlformats-officedocument.presentationml.slideMaster+xml"/>
  <Override PartName="/ppt/slides/slide80.xml" ContentType="application/vnd.openxmlformats-officedocument.presentationml.slide+xml"/>
  <Override PartName="/ppt/slideMasters/slideMaster81.xml" ContentType="application/vnd.openxmlformats-officedocument.presentationml.slideMaster+xml"/>
  <Override PartName="/ppt/slides/slide81.xml" ContentType="application/vnd.openxmlformats-officedocument.presentationml.slide+xml"/>
  <Override PartName="/ppt/slideMasters/slideMaster82.xml" ContentType="application/vnd.openxmlformats-officedocument.presentationml.slideMaster+xml"/>
  <Override PartName="/ppt/slides/slide82.xml" ContentType="application/vnd.openxmlformats-officedocument.presentationml.slide+xml"/>
  <Override PartName="/ppt/slideMasters/slideMaster83.xml" ContentType="application/vnd.openxmlformats-officedocument.presentationml.slideMaster+xml"/>
  <Override PartName="/ppt/slides/slide83.xml" ContentType="application/vnd.openxmlformats-officedocument.presentationml.slide+xml"/>
  <Override PartName="/ppt/slideMasters/slideMaster84.xml" ContentType="application/vnd.openxmlformats-officedocument.presentationml.slideMaster+xml"/>
  <Override PartName="/ppt/slides/slide84.xml" ContentType="application/vnd.openxmlformats-officedocument.presentationml.slide+xml"/>
  <Override PartName="/ppt/slideMasters/slideMaster85.xml" ContentType="application/vnd.openxmlformats-officedocument.presentationml.slideMaster+xml"/>
  <Override PartName="/ppt/slides/slide85.xml" ContentType="application/vnd.openxmlformats-officedocument.presentationml.slide+xml"/>
  <Override PartName="/ppt/slideMasters/slideMaster86.xml" ContentType="application/vnd.openxmlformats-officedocument.presentationml.slideMaster+xml"/>
  <Override PartName="/ppt/slides/slide86.xml" ContentType="application/vnd.openxmlformats-officedocument.presentationml.slide+xml"/>
  <Override PartName="/ppt/slideMasters/slideMaster87.xml" ContentType="application/vnd.openxmlformats-officedocument.presentationml.slideMaster+xml"/>
  <Override PartName="/ppt/slides/slide87.xml" ContentType="application/vnd.openxmlformats-officedocument.presentationml.slide+xml"/>
  <Override PartName="/ppt/slideMasters/slideMaster88.xml" ContentType="application/vnd.openxmlformats-officedocument.presentationml.slideMaster+xml"/>
  <Override PartName="/ppt/slides/slide88.xml" ContentType="application/vnd.openxmlformats-officedocument.presentationml.slide+xml"/>
  <Override PartName="/ppt/slideMasters/slideMaster89.xml" ContentType="application/vnd.openxmlformats-officedocument.presentationml.slideMaster+xml"/>
  <Override PartName="/ppt/slides/slide89.xml" ContentType="application/vnd.openxmlformats-officedocument.presentationml.slide+xml"/>
  <Override PartName="/ppt/slideMasters/slideMaster90.xml" ContentType="application/vnd.openxmlformats-officedocument.presentationml.slideMaster+xml"/>
  <Override PartName="/ppt/slides/slide90.xml" ContentType="application/vnd.openxmlformats-officedocument.presentationml.slide+xml"/>
  <Override PartName="/ppt/slideMasters/slideMaster91.xml" ContentType="application/vnd.openxmlformats-officedocument.presentationml.slideMaster+xml"/>
  <Override PartName="/ppt/slides/slide91.xml" ContentType="application/vnd.openxmlformats-officedocument.presentationml.slide+xml"/>
  <Override PartName="/ppt/slideMasters/slideMaster92.xml" ContentType="application/vnd.openxmlformats-officedocument.presentationml.slideMaster+xml"/>
  <Override PartName="/ppt/slides/slide92.xml" ContentType="application/vnd.openxmlformats-officedocument.presentationml.slide+xml"/>
  <Override PartName="/ppt/slideMasters/slideMaster93.xml" ContentType="application/vnd.openxmlformats-officedocument.presentationml.slideMaster+xml"/>
  <Override PartName="/ppt/slides/slide93.xml" ContentType="application/vnd.openxmlformats-officedocument.presentationml.slide+xml"/>
  <Override PartName="/ppt/slideMasters/slideMaster94.xml" ContentType="application/vnd.openxmlformats-officedocument.presentationml.slideMaster+xml"/>
  <Override PartName="/ppt/slides/slide94.xml" ContentType="application/vnd.openxmlformats-officedocument.presentationml.slide+xml"/>
  <Override PartName="/ppt/slideMasters/slideMaster95.xml" ContentType="application/vnd.openxmlformats-officedocument.presentationml.slideMaster+xml"/>
  <Override PartName="/ppt/slides/slide95.xml" ContentType="application/vnd.openxmlformats-officedocument.presentationml.slide+xml"/>
  <Override PartName="/ppt/slideMasters/slideMaster96.xml" ContentType="application/vnd.openxmlformats-officedocument.presentationml.slideMaster+xml"/>
  <Override PartName="/ppt/slides/slide96.xml" ContentType="application/vnd.openxmlformats-officedocument.presentationml.slide+xml"/>
  <Override PartName="/ppt/slideMasters/slideMaster97.xml" ContentType="application/vnd.openxmlformats-officedocument.presentationml.slideMaster+xml"/>
  <Override PartName="/ppt/slides/slide97.xml" ContentType="application/vnd.openxmlformats-officedocument.presentationml.slide+xml"/>
  <Override PartName="/ppt/slideMasters/slideMaster98.xml" ContentType="application/vnd.openxmlformats-officedocument.presentationml.slideMaster+xml"/>
  <Override PartName="/ppt/slides/slide98.xml" ContentType="application/vnd.openxmlformats-officedocument.presentationml.slide+xml"/>
  <Override PartName="/ppt/slideMasters/slideMaster99.xml" ContentType="application/vnd.openxmlformats-officedocument.presentationml.slideMaster+xml"/>
  <Override PartName="/ppt/slides/slide99.xml" ContentType="application/vnd.openxmlformats-officedocument.presentationml.slide+xml"/>
  <Override PartName="/ppt/slideMasters/slideMaster100.xml" ContentType="application/vnd.openxmlformats-officedocument.presentationml.slideMaster+xml"/>
  <Override PartName="/ppt/slides/slide100.xml" ContentType="application/vnd.openxmlformats-officedocument.presentationml.slide+xml"/>
  <Override PartName="/ppt/slideMasters/slideMaster101.xml" ContentType="application/vnd.openxmlformats-officedocument.presentationml.slideMaster+xml"/>
  <Override PartName="/ppt/slides/slide101.xml" ContentType="application/vnd.openxmlformats-officedocument.presentationml.slide+xml"/>
  <Override PartName="/ppt/slideMasters/slideMaster102.xml" ContentType="application/vnd.openxmlformats-officedocument.presentationml.slideMaster+xml"/>
  <Override PartName="/ppt/slides/slide102.xml" ContentType="application/vnd.openxmlformats-officedocument.presentationml.slide+xml"/>
  <Override PartName="/ppt/slideMasters/slideMaster103.xml" ContentType="application/vnd.openxmlformats-officedocument.presentationml.slideMaster+xml"/>
  <Override PartName="/ppt/slides/slide103.xml" ContentType="application/vnd.openxmlformats-officedocument.presentationml.slide+xml"/>
  <Override PartName="/ppt/slideMasters/slideMaster104.xml" ContentType="application/vnd.openxmlformats-officedocument.presentationml.slideMaster+xml"/>
  <Override PartName="/ppt/slides/slide104.xml" ContentType="application/vnd.openxmlformats-officedocument.presentationml.slide+xml"/>
  <Override PartName="/ppt/slideMasters/slideMaster105.xml" ContentType="application/vnd.openxmlformats-officedocument.presentationml.slideMaster+xml"/>
  <Override PartName="/ppt/slides/slide105.xml" ContentType="application/vnd.openxmlformats-officedocument.presentationml.slide+xml"/>
  <Override PartName="/ppt/slideMasters/slideMaster106.xml" ContentType="application/vnd.openxmlformats-officedocument.presentationml.slideMaster+xml"/>
  <Override PartName="/ppt/slides/slide106.xml" ContentType="application/vnd.openxmlformats-officedocument.presentationml.slide+xml"/>
  <Override PartName="/ppt/slideMasters/slideMaster107.xml" ContentType="application/vnd.openxmlformats-officedocument.presentationml.slideMaster+xml"/>
  <Override PartName="/ppt/slides/slide107.xml" ContentType="application/vnd.openxmlformats-officedocument.presentationml.slide+xml"/>
  <Override PartName="/ppt/slideMasters/slideMaster108.xml" ContentType="application/vnd.openxmlformats-officedocument.presentationml.slideMaster+xml"/>
  <Override PartName="/ppt/slides/slide108.xml" ContentType="application/vnd.openxmlformats-officedocument.presentationml.slide+xml"/>
  <Override PartName="/ppt/slideMasters/slideMaster109.xml" ContentType="application/vnd.openxmlformats-officedocument.presentationml.slideMaster+xml"/>
  <Override PartName="/ppt/slides/slide109.xml" ContentType="application/vnd.openxmlformats-officedocument.presentationml.slide+xml"/>
  <Override PartName="/ppt/slideMasters/slideMaster110.xml" ContentType="application/vnd.openxmlformats-officedocument.presentationml.slideMaster+xml"/>
  <Override PartName="/ppt/slides/slide110.xml" ContentType="application/vnd.openxmlformats-officedocument.presentationml.slide+xml"/>
  <Override PartName="/ppt/slideMasters/slideMaster111.xml" ContentType="application/vnd.openxmlformats-officedocument.presentationml.slideMaster+xml"/>
  <Override PartName="/ppt/slides/slide111.xml" ContentType="application/vnd.openxmlformats-officedocument.presentationml.slide+xml"/>
  <Override PartName="/ppt/slideMasters/slideMaster112.xml" ContentType="application/vnd.openxmlformats-officedocument.presentationml.slideMaster+xml"/>
  <Override PartName="/ppt/slides/slide112.xml" ContentType="application/vnd.openxmlformats-officedocument.presentationml.slide+xml"/>
  <Override PartName="/ppt/slideMasters/slideMaster113.xml" ContentType="application/vnd.openxmlformats-officedocument.presentationml.slideMaster+xml"/>
  <Override PartName="/ppt/slides/slide113.xml" ContentType="application/vnd.openxmlformats-officedocument.presentationml.slide+xml"/>
  <Override PartName="/ppt/slideMasters/slideMaster114.xml" ContentType="application/vnd.openxmlformats-officedocument.presentationml.slideMaster+xml"/>
  <Override PartName="/ppt/slides/slide114.xml" ContentType="application/vnd.openxmlformats-officedocument.presentationml.slide+xml"/>
  <Override PartName="/ppt/slideMasters/slideMaster115.xml" ContentType="application/vnd.openxmlformats-officedocument.presentationml.slideMaster+xml"/>
  <Override PartName="/ppt/slides/slide115.xml" ContentType="application/vnd.openxmlformats-officedocument.presentationml.slide+xml"/>
  <Override PartName="/ppt/slideMasters/slideMaster116.xml" ContentType="application/vnd.openxmlformats-officedocument.presentationml.slideMaster+xml"/>
  <Override PartName="/ppt/slides/slide116.xml" ContentType="application/vnd.openxmlformats-officedocument.presentationml.slide+xml"/>
  <Override PartName="/ppt/slideMasters/slideMaster117.xml" ContentType="application/vnd.openxmlformats-officedocument.presentationml.slideMaster+xml"/>
  <Override PartName="/ppt/slides/slide117.xml" ContentType="application/vnd.openxmlformats-officedocument.presentationml.slide+xml"/>
  <Override PartName="/ppt/slideMasters/slideMaster118.xml" ContentType="application/vnd.openxmlformats-officedocument.presentationml.slideMaster+xml"/>
  <Override PartName="/ppt/slides/slide118.xml" ContentType="application/vnd.openxmlformats-officedocument.presentationml.slide+xml"/>
  <Override PartName="/ppt/slideMasters/slideMaster119.xml" ContentType="application/vnd.openxmlformats-officedocument.presentationml.slideMaster+xml"/>
  <Override PartName="/ppt/slides/slide119.xml" ContentType="application/vnd.openxmlformats-officedocument.presentationml.slide+xml"/>
  <Override PartName="/ppt/slideMasters/slideMaster120.xml" ContentType="application/vnd.openxmlformats-officedocument.presentationml.slideMaster+xml"/>
  <Override PartName="/ppt/slides/slide120.xml" ContentType="application/vnd.openxmlformats-officedocument.presentationml.slide+xml"/>
  <Override PartName="/ppt/slideMasters/slideMaster121.xml" ContentType="application/vnd.openxmlformats-officedocument.presentationml.slideMaster+xml"/>
  <Override PartName="/ppt/slides/slide121.xml" ContentType="application/vnd.openxmlformats-officedocument.presentationml.slide+xml"/>
  <Override PartName="/ppt/slideMasters/slideMaster122.xml" ContentType="application/vnd.openxmlformats-officedocument.presentationml.slideMaster+xml"/>
  <Override PartName="/ppt/slides/slide122.xml" ContentType="application/vnd.openxmlformats-officedocument.presentationml.slide+xml"/>
  <Override PartName="/ppt/slideMasters/slideMaster123.xml" ContentType="application/vnd.openxmlformats-officedocument.presentationml.slideMaster+xml"/>
  <Override PartName="/ppt/slides/slide123.xml" ContentType="application/vnd.openxmlformats-officedocument.presentationml.slide+xml"/>
  <Override PartName="/ppt/slideMasters/slideMaster124.xml" ContentType="application/vnd.openxmlformats-officedocument.presentationml.slideMaster+xml"/>
  <Override PartName="/ppt/slides/slide124.xml" ContentType="application/vnd.openxmlformats-officedocument.presentationml.slide+xml"/>
  <Override PartName="/ppt/slideMasters/slideMaster125.xml" ContentType="application/vnd.openxmlformats-officedocument.presentationml.slideMaster+xml"/>
  <Override PartName="/ppt/slides/slide125.xml" ContentType="application/vnd.openxmlformats-officedocument.presentationml.slide+xml"/>
  <Override PartName="/ppt/slideMasters/slideMaster126.xml" ContentType="application/vnd.openxmlformats-officedocument.presentationml.slideMaster+xml"/>
  <Override PartName="/ppt/slides/slide126.xml" ContentType="application/vnd.openxmlformats-officedocument.presentationml.slide+xml"/>
  <Override PartName="/ppt/slideMasters/slideMaster127.xml" ContentType="application/vnd.openxmlformats-officedocument.presentationml.slideMaster+xml"/>
  <Override PartName="/ppt/slides/slide127.xml" ContentType="application/vnd.openxmlformats-officedocument.presentationml.slide+xml"/>
  <Override PartName="/ppt/slideMasters/slideMaster128.xml" ContentType="application/vnd.openxmlformats-officedocument.presentationml.slideMaster+xml"/>
  <Override PartName="/ppt/slides/slide128.xml" ContentType="application/vnd.openxmlformats-officedocument.presentationml.slide+xml"/>
  <Override PartName="/ppt/slideMasters/slideMaster129.xml" ContentType="application/vnd.openxmlformats-officedocument.presentationml.slideMaster+xml"/>
  <Override PartName="/ppt/slides/slide129.xml" ContentType="application/vnd.openxmlformats-officedocument.presentationml.slide+xml"/>
  <Override PartName="/ppt/slideMasters/slideMaster130.xml" ContentType="application/vnd.openxmlformats-officedocument.presentationml.slideMaster+xml"/>
  <Override PartName="/ppt/slides/slide130.xml" ContentType="application/vnd.openxmlformats-officedocument.presentationml.slide+xml"/>
  <Override PartName="/ppt/slideMasters/slideMaster131.xml" ContentType="application/vnd.openxmlformats-officedocument.presentationml.slideMaster+xml"/>
  <Override PartName="/ppt/slides/slide131.xml" ContentType="application/vnd.openxmlformats-officedocument.presentationml.slide+xml"/>
  <Override PartName="/ppt/slideMasters/slideMaster132.xml" ContentType="application/vnd.openxmlformats-officedocument.presentationml.slideMaster+xml"/>
  <Override PartName="/ppt/slides/slide132.xml" ContentType="application/vnd.openxmlformats-officedocument.presentationml.slide+xml"/>
  <Override PartName="/ppt/slideMasters/slideMaster133.xml" ContentType="application/vnd.openxmlformats-officedocument.presentationml.slideMaster+xml"/>
  <Override PartName="/ppt/slides/slide133.xml" ContentType="application/vnd.openxmlformats-officedocument.presentationml.slide+xml"/>
  <Override PartName="/ppt/slideMasters/slideMaster134.xml" ContentType="application/vnd.openxmlformats-officedocument.presentationml.slideMaster+xml"/>
  <Override PartName="/ppt/slides/slide134.xml" ContentType="application/vnd.openxmlformats-officedocument.presentationml.slide+xml"/>
  <Override PartName="/ppt/slideMasters/slideMaster135.xml" ContentType="application/vnd.openxmlformats-officedocument.presentationml.slideMaster+xml"/>
  <Override PartName="/ppt/slides/slide135.xml" ContentType="application/vnd.openxmlformats-officedocument.presentationml.slide+xml"/>
  <Override PartName="/ppt/slideMasters/slideMaster136.xml" ContentType="application/vnd.openxmlformats-officedocument.presentationml.slideMaster+xml"/>
  <Override PartName="/ppt/slides/slide136.xml" ContentType="application/vnd.openxmlformats-officedocument.presentationml.slide+xml"/>
  <Override PartName="/ppt/slideMasters/slideMaster137.xml" ContentType="application/vnd.openxmlformats-officedocument.presentationml.slideMaster+xml"/>
  <Override PartName="/ppt/slides/slide137.xml" ContentType="application/vnd.openxmlformats-officedocument.presentationml.slide+xml"/>
  <Override PartName="/ppt/slideMasters/slideMaster138.xml" ContentType="application/vnd.openxmlformats-officedocument.presentationml.slideMaster+xml"/>
  <Override PartName="/ppt/slides/slide138.xml" ContentType="application/vnd.openxmlformats-officedocument.presentationml.slide+xml"/>
  <Override PartName="/ppt/slideMasters/slideMaster139.xml" ContentType="application/vnd.openxmlformats-officedocument.presentationml.slideMaster+xml"/>
  <Override PartName="/ppt/slides/slide139.xml" ContentType="application/vnd.openxmlformats-officedocument.presentationml.slide+xml"/>
  <Override PartName="/ppt/slideMasters/slideMaster140.xml" ContentType="application/vnd.openxmlformats-officedocument.presentationml.slideMaster+xml"/>
  <Override PartName="/ppt/slides/slide140.xml" ContentType="application/vnd.openxmlformats-officedocument.presentationml.slide+xml"/>
  <Override PartName="/ppt/slideMasters/slideMaster141.xml" ContentType="application/vnd.openxmlformats-officedocument.presentationml.slideMaster+xml"/>
  <Override PartName="/ppt/slides/slide141.xml" ContentType="application/vnd.openxmlformats-officedocument.presentationml.slide+xml"/>
  <Override PartName="/ppt/slideMasters/slideMaster142.xml" ContentType="application/vnd.openxmlformats-officedocument.presentationml.slideMaster+xml"/>
  <Override PartName="/ppt/slides/slide142.xml" ContentType="application/vnd.openxmlformats-officedocument.presentationml.slide+xml"/>
  <Override PartName="/ppt/slideMasters/slideMaster143.xml" ContentType="application/vnd.openxmlformats-officedocument.presentationml.slideMaster+xml"/>
  <Override PartName="/ppt/slides/slide143.xml" ContentType="application/vnd.openxmlformats-officedocument.presentationml.slide+xml"/>
  <Override PartName="/ppt/slideMasters/slideMaster144.xml" ContentType="application/vnd.openxmlformats-officedocument.presentationml.slideMaster+xml"/>
  <Override PartName="/ppt/slides/slide144.xml" ContentType="application/vnd.openxmlformats-officedocument.presentationml.slide+xml"/>
  <Override PartName="/ppt/slideMasters/slideMaster145.xml" ContentType="application/vnd.openxmlformats-officedocument.presentationml.slideMaster+xml"/>
  <Override PartName="/ppt/slides/slide145.xml" ContentType="application/vnd.openxmlformats-officedocument.presentationml.slide+xml"/>
  <Override PartName="/ppt/slideMasters/slideMaster146.xml" ContentType="application/vnd.openxmlformats-officedocument.presentationml.slideMaster+xml"/>
  <Override PartName="/ppt/slides/slide146.xml" ContentType="application/vnd.openxmlformats-officedocument.presentationml.slide+xml"/>
  <Override PartName="/ppt/slideMasters/slideMaster147.xml" ContentType="application/vnd.openxmlformats-officedocument.presentationml.slideMaster+xml"/>
  <Override PartName="/ppt/slides/slide147.xml" ContentType="application/vnd.openxmlformats-officedocument.presentationml.slide+xml"/>
  <Override PartName="/ppt/slideMasters/slideMaster148.xml" ContentType="application/vnd.openxmlformats-officedocument.presentationml.slideMaster+xml"/>
  <Override PartName="/ppt/slides/slide148.xml" ContentType="application/vnd.openxmlformats-officedocument.presentationml.slide+xml"/>
  <Override PartName="/ppt/slideMasters/slideMaster149.xml" ContentType="application/vnd.openxmlformats-officedocument.presentationml.slideMaster+xml"/>
  <Override PartName="/ppt/slides/slide149.xml" ContentType="application/vnd.openxmlformats-officedocument.presentationml.slide+xml"/>
  <Override PartName="/ppt/slideMasters/slideMaster150.xml" ContentType="application/vnd.openxmlformats-officedocument.presentationml.slideMaster+xml"/>
  <Override PartName="/ppt/slides/slide150.xml" ContentType="application/vnd.openxmlformats-officedocument.presentationml.slide+xml"/>
  <Override PartName="/ppt/slideMasters/slideMaster151.xml" ContentType="application/vnd.openxmlformats-officedocument.presentationml.slideMaster+xml"/>
  <Override PartName="/ppt/slides/slide151.xml" ContentType="application/vnd.openxmlformats-officedocument.presentationml.slide+xml"/>
  <Override PartName="/ppt/slideMasters/slideMaster152.xml" ContentType="application/vnd.openxmlformats-officedocument.presentationml.slideMaster+xml"/>
  <Override PartName="/ppt/slides/slide152.xml" ContentType="application/vnd.openxmlformats-officedocument.presentationml.slide+xml"/>
  <Override PartName="/ppt/slideMasters/slideMaster153.xml" ContentType="application/vnd.openxmlformats-officedocument.presentationml.slideMaster+xml"/>
  <Override PartName="/ppt/slides/slide153.xml" ContentType="application/vnd.openxmlformats-officedocument.presentationml.slide+xml"/>
  <Override PartName="/ppt/slideMasters/slideMaster154.xml" ContentType="application/vnd.openxmlformats-officedocument.presentationml.slideMaster+xml"/>
  <Override PartName="/ppt/slides/slide154.xml" ContentType="application/vnd.openxmlformats-officedocument.presentationml.slide+xml"/>
  <Override PartName="/ppt/slideMasters/slideMaster155.xml" ContentType="application/vnd.openxmlformats-officedocument.presentationml.slideMaster+xml"/>
  <Override PartName="/ppt/slides/slide155.xml" ContentType="application/vnd.openxmlformats-officedocument.presentationml.slide+xml"/>
  <Override PartName="/ppt/slideMasters/slideMaster156.xml" ContentType="application/vnd.openxmlformats-officedocument.presentationml.slideMaster+xml"/>
  <Override PartName="/ppt/slides/slide156.xml" ContentType="application/vnd.openxmlformats-officedocument.presentationml.slide+xml"/>
  <Override PartName="/ppt/slideMasters/slideMaster157.xml" ContentType="application/vnd.openxmlformats-officedocument.presentationml.slideMaster+xml"/>
  <Override PartName="/ppt/slides/slide157.xml" ContentType="application/vnd.openxmlformats-officedocument.presentationml.slide+xml"/>
  <Override PartName="/ppt/slideMasters/slideMaster158.xml" ContentType="application/vnd.openxmlformats-officedocument.presentationml.slideMaster+xml"/>
  <Override PartName="/ppt/slides/slide158.xml" ContentType="application/vnd.openxmlformats-officedocument.presentationml.slide+xml"/>
  <Override PartName="/ppt/slideMasters/slideMaster159.xml" ContentType="application/vnd.openxmlformats-officedocument.presentationml.slideMaster+xml"/>
  <Override PartName="/ppt/slides/slide159.xml" ContentType="application/vnd.openxmlformats-officedocument.presentationml.slide+xml"/>
  <Override PartName="/ppt/slideMasters/slideMaster160.xml" ContentType="application/vnd.openxmlformats-officedocument.presentationml.slideMaster+xml"/>
  <Override PartName="/ppt/slides/slide160.xml" ContentType="application/vnd.openxmlformats-officedocument.presentationml.slide+xml"/>
  <Override PartName="/ppt/slideMasters/slideMaster161.xml" ContentType="application/vnd.openxmlformats-officedocument.presentationml.slideMaster+xml"/>
  <Override PartName="/ppt/slides/slide161.xml" ContentType="application/vnd.openxmlformats-officedocument.presentationml.slide+xml"/>
  <Override PartName="/ppt/slideMasters/slideMaster162.xml" ContentType="application/vnd.openxmlformats-officedocument.presentationml.slideMaster+xml"/>
  <Override PartName="/ppt/slides/slide162.xml" ContentType="application/vnd.openxmlformats-officedocument.presentationml.slide+xml"/>
  <Override PartName="/ppt/slideMasters/slideMaster163.xml" ContentType="application/vnd.openxmlformats-officedocument.presentationml.slideMaster+xml"/>
  <Override PartName="/ppt/slides/slide163.xml" ContentType="application/vnd.openxmlformats-officedocument.presentationml.slide+xml"/>
  <Override PartName="/ppt/slideMasters/slideMaster164.xml" ContentType="application/vnd.openxmlformats-officedocument.presentationml.slideMaster+xml"/>
  <Override PartName="/ppt/slides/slide164.xml" ContentType="application/vnd.openxmlformats-officedocument.presentationml.slide+xml"/>
  <Override PartName="/ppt/slideMasters/slideMaster165.xml" ContentType="application/vnd.openxmlformats-officedocument.presentationml.slideMaster+xml"/>
  <Override PartName="/ppt/slides/slide165.xml" ContentType="application/vnd.openxmlformats-officedocument.presentationml.slide+xml"/>
  <Override PartName="/ppt/slideMasters/slideMaster166.xml" ContentType="application/vnd.openxmlformats-officedocument.presentationml.slideMaster+xml"/>
  <Override PartName="/ppt/slides/slide166.xml" ContentType="application/vnd.openxmlformats-officedocument.presentationml.slide+xml"/>
  <Override PartName="/ppt/slideMasters/slideMaster167.xml" ContentType="application/vnd.openxmlformats-officedocument.presentationml.slideMaster+xml"/>
  <Override PartName="/ppt/slides/slide167.xml" ContentType="application/vnd.openxmlformats-officedocument.presentationml.slide+xml"/>
  <Override PartName="/ppt/slideMasters/slideMaster168.xml" ContentType="application/vnd.openxmlformats-officedocument.presentationml.slideMaster+xml"/>
  <Override PartName="/ppt/slides/slide168.xml" ContentType="application/vnd.openxmlformats-officedocument.presentationml.slide+xml"/>
  <Override PartName="/ppt/slideMasters/slideMaster169.xml" ContentType="application/vnd.openxmlformats-officedocument.presentationml.slideMaster+xml"/>
  <Override PartName="/ppt/slides/slide169.xml" ContentType="application/vnd.openxmlformats-officedocument.presentationml.slide+xml"/>
  <Override PartName="/ppt/slideMasters/slideMaster170.xml" ContentType="application/vnd.openxmlformats-officedocument.presentationml.slideMaster+xml"/>
  <Override PartName="/ppt/slides/slide170.xml" ContentType="application/vnd.openxmlformats-officedocument.presentationml.slide+xml"/>
  <Override PartName="/ppt/slideMasters/slideMaster171.xml" ContentType="application/vnd.openxmlformats-officedocument.presentationml.slideMaster+xml"/>
  <Override PartName="/ppt/slides/slide171.xml" ContentType="application/vnd.openxmlformats-officedocument.presentationml.slide+xml"/>
  <Override PartName="/ppt/slideMasters/slideMaster172.xml" ContentType="application/vnd.openxmlformats-officedocument.presentationml.slideMaster+xml"/>
  <Override PartName="/ppt/slides/slide172.xml" ContentType="application/vnd.openxmlformats-officedocument.presentationml.slide+xml"/>
  <Override PartName="/ppt/slideMasters/slideMaster173.xml" ContentType="application/vnd.openxmlformats-officedocument.presentationml.slideMaster+xml"/>
  <Override PartName="/ppt/slides/slide173.xml" ContentType="application/vnd.openxmlformats-officedocument.presentationml.slide+xml"/>
  <Override PartName="/ppt/slideMasters/slideMaster174.xml" ContentType="application/vnd.openxmlformats-officedocument.presentationml.slideMaster+xml"/>
  <Override PartName="/ppt/slides/slide174.xml" ContentType="application/vnd.openxmlformats-officedocument.presentationml.slide+xml"/>
  <Override PartName="/ppt/slideMasters/slideMaster175.xml" ContentType="application/vnd.openxmlformats-officedocument.presentationml.slideMaster+xml"/>
  <Override PartName="/ppt/slides/slide175.xml" ContentType="application/vnd.openxmlformats-officedocument.presentationml.slide+xml"/>
  <Override PartName="/ppt/slideMasters/slideMaster176.xml" ContentType="application/vnd.openxmlformats-officedocument.presentationml.slideMaster+xml"/>
  <Override PartName="/ppt/slides/slide176.xml" ContentType="application/vnd.openxmlformats-officedocument.presentationml.slide+xml"/>
  <Override PartName="/ppt/slideMasters/slideMaster177.xml" ContentType="application/vnd.openxmlformats-officedocument.presentationml.slideMaster+xml"/>
  <Override PartName="/ppt/slides/slide177.xml" ContentType="application/vnd.openxmlformats-officedocument.presentationml.slide+xml"/>
  <Override PartName="/ppt/slideMasters/slideMaster178.xml" ContentType="application/vnd.openxmlformats-officedocument.presentationml.slideMaster+xml"/>
  <Override PartName="/ppt/slides/slide178.xml" ContentType="application/vnd.openxmlformats-officedocument.presentationml.slide+xml"/>
  <Override PartName="/ppt/slideMasters/slideMaster179.xml" ContentType="application/vnd.openxmlformats-officedocument.presentationml.slideMaster+xml"/>
  <Override PartName="/ppt/slides/slide179.xml" ContentType="application/vnd.openxmlformats-officedocument.presentationml.slide+xml"/>
  <Override PartName="/ppt/slideMasters/slideMaster180.xml" ContentType="application/vnd.openxmlformats-officedocument.presentationml.slideMaster+xml"/>
  <Override PartName="/ppt/slides/slide180.xml" ContentType="application/vnd.openxmlformats-officedocument.presentationml.slide+xml"/>
  <Override PartName="/ppt/slideMasters/slideMaster181.xml" ContentType="application/vnd.openxmlformats-officedocument.presentationml.slideMaster+xml"/>
  <Override PartName="/ppt/slides/slide181.xml" ContentType="application/vnd.openxmlformats-officedocument.presentationml.slide+xml"/>
  <Override PartName="/ppt/slideMasters/slideMaster182.xml" ContentType="application/vnd.openxmlformats-officedocument.presentationml.slideMaster+xml"/>
  <Override PartName="/ppt/slides/slide182.xml" ContentType="application/vnd.openxmlformats-officedocument.presentationml.slide+xml"/>
  <Override PartName="/ppt/slideMasters/slideMaster183.xml" ContentType="application/vnd.openxmlformats-officedocument.presentationml.slideMaster+xml"/>
  <Override PartName="/ppt/slides/slide183.xml" ContentType="application/vnd.openxmlformats-officedocument.presentationml.slide+xml"/>
  <Override PartName="/ppt/slideMasters/slideMaster184.xml" ContentType="application/vnd.openxmlformats-officedocument.presentationml.slideMaster+xml"/>
  <Override PartName="/ppt/slides/slide184.xml" ContentType="application/vnd.openxmlformats-officedocument.presentationml.slide+xml"/>
  <Override PartName="/ppt/slideMasters/slideMaster185.xml" ContentType="application/vnd.openxmlformats-officedocument.presentationml.slideMaster+xml"/>
  <Override PartName="/ppt/slides/slide185.xml" ContentType="application/vnd.openxmlformats-officedocument.presentationml.slide+xml"/>
  <Override PartName="/ppt/slideMasters/slideMaster186.xml" ContentType="application/vnd.openxmlformats-officedocument.presentationml.slideMaster+xml"/>
  <Override PartName="/ppt/slides/slide186.xml" ContentType="application/vnd.openxmlformats-officedocument.presentationml.slide+xml"/>
  <Override PartName="/ppt/slideMasters/slideMaster187.xml" ContentType="application/vnd.openxmlformats-officedocument.presentationml.slideMaster+xml"/>
  <Override PartName="/ppt/slides/slide187.xml" ContentType="application/vnd.openxmlformats-officedocument.presentationml.slide+xml"/>
  <Override PartName="/ppt/slideMasters/slideMaster188.xml" ContentType="application/vnd.openxmlformats-officedocument.presentationml.slideMaster+xml"/>
  <Override PartName="/ppt/slides/slide188.xml" ContentType="application/vnd.openxmlformats-officedocument.presentationml.slide+xml"/>
  <Override PartName="/ppt/slideMasters/slideMaster189.xml" ContentType="application/vnd.openxmlformats-officedocument.presentationml.slideMaster+xml"/>
  <Override PartName="/ppt/slides/slide189.xml" ContentType="application/vnd.openxmlformats-officedocument.presentationml.slide+xml"/>
  <Override PartName="/ppt/slideMasters/slideMaster190.xml" ContentType="application/vnd.openxmlformats-officedocument.presentationml.slideMaster+xml"/>
  <Override PartName="/ppt/slides/slide190.xml" ContentType="application/vnd.openxmlformats-officedocument.presentationml.slide+xml"/>
  <Override PartName="/ppt/slideMasters/slideMaster191.xml" ContentType="application/vnd.openxmlformats-officedocument.presentationml.slideMaster+xml"/>
  <Override PartName="/ppt/slides/slide191.xml" ContentType="application/vnd.openxmlformats-officedocument.presentationml.slide+xml"/>
  <Override PartName="/ppt/slideMasters/slideMaster192.xml" ContentType="application/vnd.openxmlformats-officedocument.presentationml.slideMaster+xml"/>
  <Override PartName="/ppt/slides/slide192.xml" ContentType="application/vnd.openxmlformats-officedocument.presentationml.slide+xml"/>
  <Override PartName="/ppt/slideMasters/slideMaster193.xml" ContentType="application/vnd.openxmlformats-officedocument.presentationml.slideMaster+xml"/>
  <Override PartName="/ppt/slides/slide193.xml" ContentType="application/vnd.openxmlformats-officedocument.presentationml.slide+xml"/>
  <Override PartName="/ppt/slideMasters/slideMaster194.xml" ContentType="application/vnd.openxmlformats-officedocument.presentationml.slideMaster+xml"/>
  <Override PartName="/ppt/slides/slide194.xml" ContentType="application/vnd.openxmlformats-officedocument.presentationml.slide+xml"/>
  <Override PartName="/ppt/slideMasters/slideMaster195.xml" ContentType="application/vnd.openxmlformats-officedocument.presentationml.slideMaster+xml"/>
  <Override PartName="/ppt/slides/slide195.xml" ContentType="application/vnd.openxmlformats-officedocument.presentationml.slide+xml"/>
  <Override PartName="/ppt/slideMasters/slideMaster196.xml" ContentType="application/vnd.openxmlformats-officedocument.presentationml.slideMaster+xml"/>
  <Override PartName="/ppt/slides/slide196.xml" ContentType="application/vnd.openxmlformats-officedocument.presentationml.slide+xml"/>
  <Override PartName="/ppt/slideMasters/slideMaster197.xml" ContentType="application/vnd.openxmlformats-officedocument.presentationml.slideMaster+xml"/>
  <Override PartName="/ppt/slides/slide197.xml" ContentType="application/vnd.openxmlformats-officedocument.presentationml.slide+xml"/>
  <Override PartName="/ppt/slideMasters/slideMaster198.xml" ContentType="application/vnd.openxmlformats-officedocument.presentationml.slideMaster+xml"/>
  <Override PartName="/ppt/slides/slide198.xml" ContentType="application/vnd.openxmlformats-officedocument.presentationml.slide+xml"/>
  <Override PartName="/ppt/slideMasters/slideMaster199.xml" ContentType="application/vnd.openxmlformats-officedocument.presentationml.slideMaster+xml"/>
  <Override PartName="/ppt/slides/slide199.xml" ContentType="application/vnd.openxmlformats-officedocument.presentationml.slide+xml"/>
  <Override PartName="/ppt/slideMasters/slideMaster200.xml" ContentType="application/vnd.openxmlformats-officedocument.presentationml.slideMaster+xml"/>
  <Override PartName="/ppt/slides/slide200.xml" ContentType="application/vnd.openxmlformats-officedocument.presentationml.slide+xml"/>
  <Override PartName="/ppt/slideMasters/slideMaster201.xml" ContentType="application/vnd.openxmlformats-officedocument.presentationml.slideMaster+xml"/>
  <Override PartName="/ppt/slides/slide201.xml" ContentType="application/vnd.openxmlformats-officedocument.presentationml.slide+xml"/>
  <Override PartName="/ppt/slideMasters/slideMaster202.xml" ContentType="application/vnd.openxmlformats-officedocument.presentationml.slideMaster+xml"/>
  <Override PartName="/ppt/slides/slide202.xml" ContentType="application/vnd.openxmlformats-officedocument.presentationml.slide+xml"/>
  <Override PartName="/ppt/slideMasters/slideMaster203.xml" ContentType="application/vnd.openxmlformats-officedocument.presentationml.slideMaster+xml"/>
  <Override PartName="/ppt/slides/slide203.xml" ContentType="application/vnd.openxmlformats-officedocument.presentationml.slide+xml"/>
  <Override PartName="/ppt/slideMasters/slideMaster204.xml" ContentType="application/vnd.openxmlformats-officedocument.presentationml.slideMaster+xml"/>
  <Override PartName="/ppt/slides/slide204.xml" ContentType="application/vnd.openxmlformats-officedocument.presentationml.slide+xml"/>
  <Override PartName="/ppt/slideMasters/slideMaster205.xml" ContentType="application/vnd.openxmlformats-officedocument.presentationml.slideMaster+xml"/>
  <Override PartName="/ppt/slides/slide205.xml" ContentType="application/vnd.openxmlformats-officedocument.presentationml.slide+xml"/>
  <Override PartName="/ppt/slideMasters/slideMaster206.xml" ContentType="application/vnd.openxmlformats-officedocument.presentationml.slideMaster+xml"/>
  <Override PartName="/ppt/slides/slide206.xml" ContentType="application/vnd.openxmlformats-officedocument.presentationml.slide+xml"/>
  <Override PartName="/ppt/slideMasters/slideMaster207.xml" ContentType="application/vnd.openxmlformats-officedocument.presentationml.slideMaster+xml"/>
  <Override PartName="/ppt/slides/slide207.xml" ContentType="application/vnd.openxmlformats-officedocument.presentationml.slide+xml"/>
  <Override PartName="/ppt/slideMasters/slideMaster208.xml" ContentType="application/vnd.openxmlformats-officedocument.presentationml.slideMaster+xml"/>
  <Override PartName="/ppt/slides/slide208.xml" ContentType="application/vnd.openxmlformats-officedocument.presentationml.slide+xml"/>
  <Override PartName="/ppt/slideMasters/slideMaster209.xml" ContentType="application/vnd.openxmlformats-officedocument.presentationml.slideMaster+xml"/>
  <Override PartName="/ppt/slides/slide209.xml" ContentType="application/vnd.openxmlformats-officedocument.presentationml.slide+xml"/>
  <Override PartName="/ppt/slideMasters/slideMaster210.xml" ContentType="application/vnd.openxmlformats-officedocument.presentationml.slideMaster+xml"/>
  <Override PartName="/ppt/slides/slide210.xml" ContentType="application/vnd.openxmlformats-officedocument.presentationml.slide+xml"/>
  <Override PartName="/ppt/slideMasters/slideMaster211.xml" ContentType="application/vnd.openxmlformats-officedocument.presentationml.slideMaster+xml"/>
  <Override PartName="/ppt/slides/slide211.xml" ContentType="application/vnd.openxmlformats-officedocument.presentationml.slide+xml"/>
  <Override PartName="/ppt/slideMasters/slideMaster212.xml" ContentType="application/vnd.openxmlformats-officedocument.presentationml.slideMaster+xml"/>
  <Override PartName="/ppt/slides/slide212.xml" ContentType="application/vnd.openxmlformats-officedocument.presentationml.slide+xml"/>
  <Override PartName="/ppt/slideMasters/slideMaster213.xml" ContentType="application/vnd.openxmlformats-officedocument.presentationml.slideMaster+xml"/>
  <Override PartName="/ppt/slides/slide213.xml" ContentType="application/vnd.openxmlformats-officedocument.presentationml.slide+xml"/>
  <Override PartName="/ppt/slideMasters/slideMaster214.xml" ContentType="application/vnd.openxmlformats-officedocument.presentationml.slideMaster+xml"/>
  <Override PartName="/ppt/slides/slide214.xml" ContentType="application/vnd.openxmlformats-officedocument.presentationml.slide+xml"/>
  <Override PartName="/ppt/slideMasters/slideMaster215.xml" ContentType="application/vnd.openxmlformats-officedocument.presentationml.slideMaster+xml"/>
  <Override PartName="/ppt/slides/slide215.xml" ContentType="application/vnd.openxmlformats-officedocument.presentationml.slide+xml"/>
  <Override PartName="/ppt/slideMasters/slideMaster216.xml" ContentType="application/vnd.openxmlformats-officedocument.presentationml.slideMaster+xml"/>
  <Override PartName="/ppt/slides/slide216.xml" ContentType="application/vnd.openxmlformats-officedocument.presentationml.slide+xml"/>
  <Override PartName="/ppt/slideMasters/slideMaster217.xml" ContentType="application/vnd.openxmlformats-officedocument.presentationml.slideMaster+xml"/>
  <Override PartName="/ppt/slides/slide217.xml" ContentType="application/vnd.openxmlformats-officedocument.presentationml.slide+xml"/>
  <Override PartName="/ppt/slideMasters/slideMaster218.xml" ContentType="application/vnd.openxmlformats-officedocument.presentationml.slideMaster+xml"/>
  <Override PartName="/ppt/slides/slide218.xml" ContentType="application/vnd.openxmlformats-officedocument.presentationml.slide+xml"/>
  <Override PartName="/ppt/slideMasters/slideMaster219.xml" ContentType="application/vnd.openxmlformats-officedocument.presentationml.slideMaster+xml"/>
  <Override PartName="/ppt/slides/slide219.xml" ContentType="application/vnd.openxmlformats-officedocument.presentationml.slide+xml"/>
  <Override PartName="/ppt/slideMasters/slideMaster220.xml" ContentType="application/vnd.openxmlformats-officedocument.presentationml.slideMaster+xml"/>
  <Override PartName="/ppt/slides/slide220.xml" ContentType="application/vnd.openxmlformats-officedocument.presentationml.slide+xml"/>
  <Override PartName="/ppt/slideMasters/slideMaster221.xml" ContentType="application/vnd.openxmlformats-officedocument.presentationml.slideMaster+xml"/>
  <Override PartName="/ppt/slides/slide221.xml" ContentType="application/vnd.openxmlformats-officedocument.presentationml.slide+xml"/>
  <Override PartName="/ppt/slideMasters/slideMaster222.xml" ContentType="application/vnd.openxmlformats-officedocument.presentationml.slideMaster+xml"/>
  <Override PartName="/ppt/slides/slide222.xml" ContentType="application/vnd.openxmlformats-officedocument.presentationml.slide+xml"/>
  <Override PartName="/ppt/slideMasters/slideMaster223.xml" ContentType="application/vnd.openxmlformats-officedocument.presentationml.slideMaster+xml"/>
  <Override PartName="/ppt/slides/slide223.xml" ContentType="application/vnd.openxmlformats-officedocument.presentationml.slide+xml"/>
  <Override PartName="/ppt/slideMasters/slideMaster224.xml" ContentType="application/vnd.openxmlformats-officedocument.presentationml.slideMaster+xml"/>
  <Override PartName="/ppt/slides/slide224.xml" ContentType="application/vnd.openxmlformats-officedocument.presentationml.slide+xml"/>
  <Override PartName="/ppt/slideMasters/slideMaster225.xml" ContentType="application/vnd.openxmlformats-officedocument.presentationml.slideMaster+xml"/>
  <Override PartName="/ppt/slides/slide225.xml" ContentType="application/vnd.openxmlformats-officedocument.presentationml.slide+xml"/>
  <Override PartName="/ppt/slideMasters/slideMaster226.xml" ContentType="application/vnd.openxmlformats-officedocument.presentationml.slideMaster+xml"/>
  <Override PartName="/ppt/slides/slide226.xml" ContentType="application/vnd.openxmlformats-officedocument.presentationml.slide+xml"/>
  <Override PartName="/ppt/slideMasters/slideMaster227.xml" ContentType="application/vnd.openxmlformats-officedocument.presentationml.slideMaster+xml"/>
  <Override PartName="/ppt/slides/slide227.xml" ContentType="application/vnd.openxmlformats-officedocument.presentationml.slide+xml"/>
  <Override PartName="/ppt/slideMasters/slideMaster228.xml" ContentType="application/vnd.openxmlformats-officedocument.presentationml.slideMaster+xml"/>
  <Override PartName="/ppt/slides/slide228.xml" ContentType="application/vnd.openxmlformats-officedocument.presentationml.slide+xml"/>
  <Override PartName="/ppt/slideMasters/slideMaster229.xml" ContentType="application/vnd.openxmlformats-officedocument.presentationml.slideMaster+xml"/>
  <Override PartName="/ppt/slides/slide229.xml" ContentType="application/vnd.openxmlformats-officedocument.presentationml.slide+xml"/>
  <Override PartName="/ppt/slideMasters/slideMaster230.xml" ContentType="application/vnd.openxmlformats-officedocument.presentationml.slideMaster+xml"/>
  <Override PartName="/ppt/slides/slide230.xml" ContentType="application/vnd.openxmlformats-officedocument.presentationml.slide+xml"/>
  <Override PartName="/ppt/slideMasters/slideMaster231.xml" ContentType="application/vnd.openxmlformats-officedocument.presentationml.slideMaster+xml"/>
  <Override PartName="/ppt/slides/slide231.xml" ContentType="application/vnd.openxmlformats-officedocument.presentationml.slide+xml"/>
  <Override PartName="/ppt/slideMasters/slideMaster232.xml" ContentType="application/vnd.openxmlformats-officedocument.presentationml.slideMaster+xml"/>
  <Override PartName="/ppt/slides/slide232.xml" ContentType="application/vnd.openxmlformats-officedocument.presentationml.slide+xml"/>
  <Override PartName="/ppt/slideMasters/slideMaster233.xml" ContentType="application/vnd.openxmlformats-officedocument.presentationml.slideMaster+xml"/>
  <Override PartName="/ppt/slides/slide233.xml" ContentType="application/vnd.openxmlformats-officedocument.presentationml.slide+xml"/>
  <Override PartName="/ppt/slideMasters/slideMaster234.xml" ContentType="application/vnd.openxmlformats-officedocument.presentationml.slideMaster+xml"/>
  <Override PartName="/ppt/slides/slide234.xml" ContentType="application/vnd.openxmlformats-officedocument.presentationml.slide+xml"/>
  <Override PartName="/ppt/slideMasters/slideMaster235.xml" ContentType="application/vnd.openxmlformats-officedocument.presentationml.slideMaster+xml"/>
  <Override PartName="/ppt/slides/slide235.xml" ContentType="application/vnd.openxmlformats-officedocument.presentationml.slide+xml"/>
  <Override PartName="/ppt/slideMasters/slideMaster236.xml" ContentType="application/vnd.openxmlformats-officedocument.presentationml.slideMaster+xml"/>
  <Override PartName="/ppt/slides/slide236.xml" ContentType="application/vnd.openxmlformats-officedocument.presentationml.slide+xml"/>
  <Override PartName="/ppt/slideMasters/slideMaster237.xml" ContentType="application/vnd.openxmlformats-officedocument.presentationml.slideMaster+xml"/>
  <Override PartName="/ppt/slides/slide237.xml" ContentType="application/vnd.openxmlformats-officedocument.presentationml.slide+xml"/>
  <Override PartName="/ppt/slideMasters/slideMaster238.xml" ContentType="application/vnd.openxmlformats-officedocument.presentationml.slideMaster+xml"/>
  <Override PartName="/ppt/slides/slide238.xml" ContentType="application/vnd.openxmlformats-officedocument.presentationml.slide+xml"/>
  <Override PartName="/ppt/slideMasters/slideMaster239.xml" ContentType="application/vnd.openxmlformats-officedocument.presentationml.slideMaster+xml"/>
  <Override PartName="/ppt/slides/slide239.xml" ContentType="application/vnd.openxmlformats-officedocument.presentationml.slide+xml"/>
  <Override PartName="/ppt/slideMasters/slideMaster240.xml" ContentType="application/vnd.openxmlformats-officedocument.presentationml.slideMaster+xml"/>
  <Override PartName="/ppt/slides/slide240.xml" ContentType="application/vnd.openxmlformats-officedocument.presentationml.slide+xml"/>
  <Override PartName="/ppt/slideMasters/slideMaster241.xml" ContentType="application/vnd.openxmlformats-officedocument.presentationml.slideMaster+xml"/>
  <Override PartName="/ppt/slides/slide241.xml" ContentType="application/vnd.openxmlformats-officedocument.presentationml.slide+xml"/>
  <Override PartName="/ppt/slideMasters/slideMaster242.xml" ContentType="application/vnd.openxmlformats-officedocument.presentationml.slideMaster+xml"/>
  <Override PartName="/ppt/slides/slide242.xml" ContentType="application/vnd.openxmlformats-officedocument.presentationml.slide+xml"/>
  <Override PartName="/ppt/slideMasters/slideMaster243.xml" ContentType="application/vnd.openxmlformats-officedocument.presentationml.slideMaster+xml"/>
  <Override PartName="/ppt/slides/slide243.xml" ContentType="application/vnd.openxmlformats-officedocument.presentationml.slide+xml"/>
  <Override PartName="/ppt/slideMasters/slideMaster244.xml" ContentType="application/vnd.openxmlformats-officedocument.presentationml.slideMaster+xml"/>
  <Override PartName="/ppt/slides/slide244.xml" ContentType="application/vnd.openxmlformats-officedocument.presentationml.slide+xml"/>
  <Override PartName="/ppt/slideMasters/slideMaster245.xml" ContentType="application/vnd.openxmlformats-officedocument.presentationml.slideMaster+xml"/>
  <Override PartName="/ppt/slides/slide245.xml" ContentType="application/vnd.openxmlformats-officedocument.presentationml.slide+xml"/>
  <Override PartName="/ppt/slideMasters/slideMaster246.xml" ContentType="application/vnd.openxmlformats-officedocument.presentationml.slideMaster+xml"/>
  <Override PartName="/ppt/slides/slide246.xml" ContentType="application/vnd.openxmlformats-officedocument.presentationml.slide+xml"/>
  <Override PartName="/ppt/slideMasters/slideMaster247.xml" ContentType="application/vnd.openxmlformats-officedocument.presentationml.slideMaster+xml"/>
  <Override PartName="/ppt/slides/slide247.xml" ContentType="application/vnd.openxmlformats-officedocument.presentationml.slide+xml"/>
  <Override PartName="/ppt/slideMasters/slideMaster248.xml" ContentType="application/vnd.openxmlformats-officedocument.presentationml.slideMaster+xml"/>
  <Override PartName="/ppt/slides/slide248.xml" ContentType="application/vnd.openxmlformats-officedocument.presentationml.slide+xml"/>
  <Override PartName="/ppt/slideMasters/slideMaster249.xml" ContentType="application/vnd.openxmlformats-officedocument.presentationml.slideMaster+xml"/>
  <Override PartName="/ppt/slides/slide249.xml" ContentType="application/vnd.openxmlformats-officedocument.presentationml.slide+xml"/>
  <Override PartName="/ppt/slideMasters/slideMaster250.xml" ContentType="application/vnd.openxmlformats-officedocument.presentationml.slideMaster+xml"/>
  <Override PartName="/ppt/slides/slide250.xml" ContentType="application/vnd.openxmlformats-officedocument.presentationml.slide+xml"/>
  <Override PartName="/ppt/slideMasters/slideMaster251.xml" ContentType="application/vnd.openxmlformats-officedocument.presentationml.slideMaster+xml"/>
  <Override PartName="/ppt/slides/slide251.xml" ContentType="application/vnd.openxmlformats-officedocument.presentationml.slide+xml"/>
  <Override PartName="/ppt/slideMasters/slideMaster252.xml" ContentType="application/vnd.openxmlformats-officedocument.presentationml.slideMaster+xml"/>
  <Override PartName="/ppt/slides/slide252.xml" ContentType="application/vnd.openxmlformats-officedocument.presentationml.slide+xml"/>
  <Override PartName="/ppt/slideMasters/slideMaster253.xml" ContentType="application/vnd.openxmlformats-officedocument.presentationml.slideMaster+xml"/>
  <Override PartName="/ppt/slides/slide253.xml" ContentType="application/vnd.openxmlformats-officedocument.presentationml.slide+xml"/>
  <Override PartName="/ppt/slideMasters/slideMaster254.xml" ContentType="application/vnd.openxmlformats-officedocument.presentationml.slideMaster+xml"/>
  <Override PartName="/ppt/slides/slide254.xml" ContentType="application/vnd.openxmlformats-officedocument.presentationml.slide+xml"/>
  <Override PartName="/ppt/slideMasters/slideMaster255.xml" ContentType="application/vnd.openxmlformats-officedocument.presentationml.slideMaster+xml"/>
  <Override PartName="/ppt/slides/slide255.xml" ContentType="application/vnd.openxmlformats-officedocument.presentationml.slide+xml"/>
  <Override PartName="/ppt/slideMasters/slideMaster256.xml" ContentType="application/vnd.openxmlformats-officedocument.presentationml.slideMaster+xml"/>
  <Override PartName="/ppt/slides/slide256.xml" ContentType="application/vnd.openxmlformats-officedocument.presentationml.slide+xml"/>
  <Override PartName="/ppt/slideMasters/slideMaster257.xml" ContentType="application/vnd.openxmlformats-officedocument.presentationml.slideMaster+xml"/>
  <Override PartName="/ppt/slides/slide257.xml" ContentType="application/vnd.openxmlformats-officedocument.presentationml.slide+xml"/>
  <Override PartName="/ppt/slideMasters/slideMaster258.xml" ContentType="application/vnd.openxmlformats-officedocument.presentationml.slideMaster+xml"/>
  <Override PartName="/ppt/slides/slide258.xml" ContentType="application/vnd.openxmlformats-officedocument.presentationml.slide+xml"/>
  <Override PartName="/ppt/slideMasters/slideMaster259.xml" ContentType="application/vnd.openxmlformats-officedocument.presentationml.slideMaster+xml"/>
  <Override PartName="/ppt/slides/slide259.xml" ContentType="application/vnd.openxmlformats-officedocument.presentationml.slide+xml"/>
  <Override PartName="/ppt/slideMasters/slideMaster260.xml" ContentType="application/vnd.openxmlformats-officedocument.presentationml.slideMaster+xml"/>
  <Override PartName="/ppt/slides/slide260.xml" ContentType="application/vnd.openxmlformats-officedocument.presentationml.slide+xml"/>
  <Override PartName="/ppt/slideMasters/slideMaster261.xml" ContentType="application/vnd.openxmlformats-officedocument.presentationml.slideMaster+xml"/>
  <Override PartName="/ppt/slides/slide261.xml" ContentType="application/vnd.openxmlformats-officedocument.presentationml.slide+xml"/>
  <Override PartName="/ppt/slideMasters/slideMaster262.xml" ContentType="application/vnd.openxmlformats-officedocument.presentationml.slideMaster+xml"/>
  <Override PartName="/ppt/slides/slide262.xml" ContentType="application/vnd.openxmlformats-officedocument.presentationml.slide+xml"/>
  <Override PartName="/ppt/slideMasters/slideMaster263.xml" ContentType="application/vnd.openxmlformats-officedocument.presentationml.slideMaster+xml"/>
  <Override PartName="/ppt/slides/slide263.xml" ContentType="application/vnd.openxmlformats-officedocument.presentationml.slide+xml"/>
  <Override PartName="/ppt/slideMasters/slideMaster264.xml" ContentType="application/vnd.openxmlformats-officedocument.presentationml.slideMaster+xml"/>
  <Override PartName="/ppt/slides/slide264.xml" ContentType="application/vnd.openxmlformats-officedocument.presentationml.slide+xml"/>
  <Override PartName="/ppt/slideMasters/slideMaster265.xml" ContentType="application/vnd.openxmlformats-officedocument.presentationml.slideMaster+xml"/>
  <Override PartName="/ppt/slides/slide265.xml" ContentType="application/vnd.openxmlformats-officedocument.presentationml.slide+xml"/>
  <Override PartName="/ppt/slideMasters/slideMaster266.xml" ContentType="application/vnd.openxmlformats-officedocument.presentationml.slideMaster+xml"/>
  <Override PartName="/ppt/slides/slide266.xml" ContentType="application/vnd.openxmlformats-officedocument.presentationml.slide+xml"/>
  <Override PartName="/ppt/slideMasters/slideMaster267.xml" ContentType="application/vnd.openxmlformats-officedocument.presentationml.slideMaster+xml"/>
  <Override PartName="/ppt/slides/slide267.xml" ContentType="application/vnd.openxmlformats-officedocument.presentationml.slide+xml"/>
  <Override PartName="/ppt/slideMasters/slideMaster268.xml" ContentType="application/vnd.openxmlformats-officedocument.presentationml.slideMaster+xml"/>
  <Override PartName="/ppt/slides/slide268.xml" ContentType="application/vnd.openxmlformats-officedocument.presentationml.slide+xml"/>
  <Override PartName="/ppt/slideMasters/slideMaster269.xml" ContentType="application/vnd.openxmlformats-officedocument.presentationml.slideMaster+xml"/>
  <Override PartName="/ppt/slides/slide269.xml" ContentType="application/vnd.openxmlformats-officedocument.presentationml.slide+xml"/>
  <Override PartName="/ppt/slideMasters/slideMaster270.xml" ContentType="application/vnd.openxmlformats-officedocument.presentationml.slideMaster+xml"/>
  <Override PartName="/ppt/slides/slide270.xml" ContentType="application/vnd.openxmlformats-officedocument.presentationml.slide+xml"/>
  <Override PartName="/ppt/slideMasters/slideMaster271.xml" ContentType="application/vnd.openxmlformats-officedocument.presentationml.slideMaster+xml"/>
  <Override PartName="/ppt/slides/slide271.xml" ContentType="application/vnd.openxmlformats-officedocument.presentationml.slide+xml"/>
  <Override PartName="/ppt/slideMasters/slideMaster272.xml" ContentType="application/vnd.openxmlformats-officedocument.presentationml.slideMaster+xml"/>
  <Override PartName="/ppt/slides/slide272.xml" ContentType="application/vnd.openxmlformats-officedocument.presentationml.slide+xml"/>
  <Override PartName="/ppt/slideMasters/slideMaster273.xml" ContentType="application/vnd.openxmlformats-officedocument.presentationml.slideMaster+xml"/>
  <Override PartName="/ppt/slides/slide273.xml" ContentType="application/vnd.openxmlformats-officedocument.presentationml.slide+xml"/>
  <Override PartName="/ppt/slideMasters/slideMaster274.xml" ContentType="application/vnd.openxmlformats-officedocument.presentationml.slideMaster+xml"/>
  <Override PartName="/ppt/slides/slide274.xml" ContentType="application/vnd.openxmlformats-officedocument.presentationml.slide+xml"/>
  <Override PartName="/ppt/slideMasters/slideMaster275.xml" ContentType="application/vnd.openxmlformats-officedocument.presentationml.slideMaster+xml"/>
  <Override PartName="/ppt/slides/slide275.xml" ContentType="application/vnd.openxmlformats-officedocument.presentationml.slide+xml"/>
  <Override PartName="/ppt/slideMasters/slideMaster276.xml" ContentType="application/vnd.openxmlformats-officedocument.presentationml.slideMaster+xml"/>
  <Override PartName="/ppt/slides/slide276.xml" ContentType="application/vnd.openxmlformats-officedocument.presentationml.slide+xml"/>
  <Override PartName="/ppt/slideMasters/slideMaster277.xml" ContentType="application/vnd.openxmlformats-officedocument.presentationml.slideMaster+xml"/>
  <Override PartName="/ppt/slides/slide277.xml" ContentType="application/vnd.openxmlformats-officedocument.presentationml.slide+xml"/>
  <Override PartName="/ppt/slideMasters/slideMaster278.xml" ContentType="application/vnd.openxmlformats-officedocument.presentationml.slideMaster+xml"/>
  <Override PartName="/ppt/slides/slide278.xml" ContentType="application/vnd.openxmlformats-officedocument.presentationml.slide+xml"/>
  <Override PartName="/ppt/slideMasters/slideMaster279.xml" ContentType="application/vnd.openxmlformats-officedocument.presentationml.slideMaster+xml"/>
  <Override PartName="/ppt/slides/slide279.xml" ContentType="application/vnd.openxmlformats-officedocument.presentationml.slide+xml"/>
  <Override PartName="/ppt/slideMasters/slideMaster280.xml" ContentType="application/vnd.openxmlformats-officedocument.presentationml.slideMaster+xml"/>
  <Override PartName="/ppt/slides/slide280.xml" ContentType="application/vnd.openxmlformats-officedocument.presentationml.slide+xml"/>
  <Override PartName="/ppt/slideMasters/slideMaster281.xml" ContentType="application/vnd.openxmlformats-officedocument.presentationml.slideMaster+xml"/>
  <Override PartName="/ppt/slides/slide281.xml" ContentType="application/vnd.openxmlformats-officedocument.presentationml.slide+xml"/>
  <Override PartName="/ppt/slideMasters/slideMaster282.xml" ContentType="application/vnd.openxmlformats-officedocument.presentationml.slideMaster+xml"/>
  <Override PartName="/ppt/slides/slide282.xml" ContentType="application/vnd.openxmlformats-officedocument.presentationml.slide+xml"/>
  <Override PartName="/ppt/slideMasters/slideMaster283.xml" ContentType="application/vnd.openxmlformats-officedocument.presentationml.slideMaster+xml"/>
  <Override PartName="/ppt/slides/slide283.xml" ContentType="application/vnd.openxmlformats-officedocument.presentationml.slide+xml"/>
  <Override PartName="/ppt/slideMasters/slideMaster284.xml" ContentType="application/vnd.openxmlformats-officedocument.presentationml.slideMaster+xml"/>
  <Override PartName="/ppt/slides/slide284.xml" ContentType="application/vnd.openxmlformats-officedocument.presentationml.slide+xml"/>
  <Override PartName="/ppt/slideMasters/slideMaster285.xml" ContentType="application/vnd.openxmlformats-officedocument.presentationml.slideMaster+xml"/>
  <Override PartName="/ppt/slides/slide285.xml" ContentType="application/vnd.openxmlformats-officedocument.presentationml.slide+xml"/>
  <Override PartName="/ppt/slideMasters/slideMaster286.xml" ContentType="application/vnd.openxmlformats-officedocument.presentationml.slideMaster+xml"/>
  <Override PartName="/ppt/slides/slide286.xml" ContentType="application/vnd.openxmlformats-officedocument.presentationml.slide+xml"/>
  <Override PartName="/ppt/slideMasters/slideMaster287.xml" ContentType="application/vnd.openxmlformats-officedocument.presentationml.slideMaster+xml"/>
  <Override PartName="/ppt/slides/slide287.xml" ContentType="application/vnd.openxmlformats-officedocument.presentationml.slide+xml"/>
  <Override PartName="/ppt/slideMasters/slideMaster288.xml" ContentType="application/vnd.openxmlformats-officedocument.presentationml.slideMaster+xml"/>
  <Override PartName="/ppt/slides/slide288.xml" ContentType="application/vnd.openxmlformats-officedocument.presentationml.slide+xml"/>
  <Override PartName="/ppt/slideMasters/slideMaster289.xml" ContentType="application/vnd.openxmlformats-officedocument.presentationml.slideMaster+xml"/>
  <Override PartName="/ppt/slides/slide289.xml" ContentType="application/vnd.openxmlformats-officedocument.presentationml.slide+xml"/>
  <Override PartName="/ppt/slideMasters/slideMaster290.xml" ContentType="application/vnd.openxmlformats-officedocument.presentationml.slideMaster+xml"/>
  <Override PartName="/ppt/slides/slide290.xml" ContentType="application/vnd.openxmlformats-officedocument.presentationml.slide+xml"/>
  <Override PartName="/ppt/slideMasters/slideMaster291.xml" ContentType="application/vnd.openxmlformats-officedocument.presentationml.slideMaster+xml"/>
  <Override PartName="/ppt/slides/slide291.xml" ContentType="application/vnd.openxmlformats-officedocument.presentationml.slide+xml"/>
  <Override PartName="/ppt/slideMasters/slideMaster292.xml" ContentType="application/vnd.openxmlformats-officedocument.presentationml.slideMaster+xml"/>
  <Override PartName="/ppt/slides/slide292.xml" ContentType="application/vnd.openxmlformats-officedocument.presentationml.slide+xml"/>
  <Override PartName="/ppt/slideMasters/slideMaster293.xml" ContentType="application/vnd.openxmlformats-officedocument.presentationml.slideMaster+xml"/>
  <Override PartName="/ppt/slides/slide293.xml" ContentType="application/vnd.openxmlformats-officedocument.presentationml.slide+xml"/>
  <Override PartName="/ppt/slideMasters/slideMaster294.xml" ContentType="application/vnd.openxmlformats-officedocument.presentationml.slideMaster+xml"/>
  <Override PartName="/ppt/slides/slide294.xml" ContentType="application/vnd.openxmlformats-officedocument.presentationml.slide+xml"/>
  <Override PartName="/ppt/slideMasters/slideMaster295.xml" ContentType="application/vnd.openxmlformats-officedocument.presentationml.slideMaster+xml"/>
  <Override PartName="/ppt/slides/slide2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</p:sldIdLst>
  <p:notesMasterIdLst>
    <p:notesMasterId r:id="rId30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arget="slides/slide50.xml" Type="http://schemas.openxmlformats.org/officeDocument/2006/relationships/slide"/>  <Relationship Id="rId52" Target="slides/slide51.xml" Type="http://schemas.openxmlformats.org/officeDocument/2006/relationships/slide"/>  <Relationship Id="rId53" Target="slides/slide52.xml" Type="http://schemas.openxmlformats.org/officeDocument/2006/relationships/slide"/>  <Relationship Id="rId54" Target="slides/slide53.xml" Type="http://schemas.openxmlformats.org/officeDocument/2006/relationships/slide"/>  <Relationship Id="rId55" Target="slides/slide54.xml" Type="http://schemas.openxmlformats.org/officeDocument/2006/relationships/slide"/>  <Relationship Id="rId56" Target="slides/slide55.xml" Type="http://schemas.openxmlformats.org/officeDocument/2006/relationships/slide"/>  <Relationship Id="rId57" Target="slides/slide56.xml" Type="http://schemas.openxmlformats.org/officeDocument/2006/relationships/slide"/>  <Relationship Id="rId58" Target="slides/slide57.xml" Type="http://schemas.openxmlformats.org/officeDocument/2006/relationships/slide"/>  <Relationship Id="rId59" Target="slides/slide58.xml" Type="http://schemas.openxmlformats.org/officeDocument/2006/relationships/slide"/>  <Relationship Id="rId60" Target="slides/slide59.xml" Type="http://schemas.openxmlformats.org/officeDocument/2006/relationships/slide"/>  <Relationship Id="rId61" Target="slides/slide60.xml" Type="http://schemas.openxmlformats.org/officeDocument/2006/relationships/slide"/>  <Relationship Id="rId62" Target="slides/slide61.xml" Type="http://schemas.openxmlformats.org/officeDocument/2006/relationships/slide"/>  <Relationship Id="rId63" Target="slides/slide62.xml" Type="http://schemas.openxmlformats.org/officeDocument/2006/relationships/slide"/>  <Relationship Id="rId64" Target="slides/slide63.xml" Type="http://schemas.openxmlformats.org/officeDocument/2006/relationships/slide"/>  <Relationship Id="rId65" Target="slides/slide64.xml" Type="http://schemas.openxmlformats.org/officeDocument/2006/relationships/slide"/>  <Relationship Id="rId66" Target="slides/slide65.xml" Type="http://schemas.openxmlformats.org/officeDocument/2006/relationships/slide"/>  <Relationship Id="rId67" Target="slides/slide66.xml" Type="http://schemas.openxmlformats.org/officeDocument/2006/relationships/slide"/>  <Relationship Id="rId68" Target="slides/slide67.xml" Type="http://schemas.openxmlformats.org/officeDocument/2006/relationships/slide"/>  <Relationship Id="rId69" Target="slides/slide68.xml" Type="http://schemas.openxmlformats.org/officeDocument/2006/relationships/slide"/>  <Relationship Id="rId70" Target="slides/slide69.xml" Type="http://schemas.openxmlformats.org/officeDocument/2006/relationships/slide"/>  <Relationship Id="rId71" Target="slides/slide70.xml" Type="http://schemas.openxmlformats.org/officeDocument/2006/relationships/slide"/>  <Relationship Id="rId72" Target="slides/slide71.xml" Type="http://schemas.openxmlformats.org/officeDocument/2006/relationships/slide"/>  <Relationship Id="rId73" Target="slides/slide72.xml" Type="http://schemas.openxmlformats.org/officeDocument/2006/relationships/slide"/>  <Relationship Id="rId74" Target="slides/slide73.xml" Type="http://schemas.openxmlformats.org/officeDocument/2006/relationships/slide"/>  <Relationship Id="rId75" Target="slides/slide74.xml" Type="http://schemas.openxmlformats.org/officeDocument/2006/relationships/slide"/>  <Relationship Id="rId76" Target="slides/slide75.xml" Type="http://schemas.openxmlformats.org/officeDocument/2006/relationships/slide"/>  <Relationship Id="rId77" Target="slides/slide76.xml" Type="http://schemas.openxmlformats.org/officeDocument/2006/relationships/slide"/>  <Relationship Id="rId78" Target="slides/slide77.xml" Type="http://schemas.openxmlformats.org/officeDocument/2006/relationships/slide"/>  <Relationship Id="rId79" Target="slides/slide78.xml" Type="http://schemas.openxmlformats.org/officeDocument/2006/relationships/slide"/>  <Relationship Id="rId80" Target="slides/slide79.xml" Type="http://schemas.openxmlformats.org/officeDocument/2006/relationships/slide"/>  <Relationship Id="rId81" Target="slides/slide80.xml" Type="http://schemas.openxmlformats.org/officeDocument/2006/relationships/slide"/>  <Relationship Id="rId82" Target="slides/slide81.xml" Type="http://schemas.openxmlformats.org/officeDocument/2006/relationships/slide"/>  <Relationship Id="rId83" Target="slides/slide82.xml" Type="http://schemas.openxmlformats.org/officeDocument/2006/relationships/slide"/>  <Relationship Id="rId84" Target="slides/slide83.xml" Type="http://schemas.openxmlformats.org/officeDocument/2006/relationships/slide"/>  <Relationship Id="rId85" Target="slides/slide84.xml" Type="http://schemas.openxmlformats.org/officeDocument/2006/relationships/slide"/>  <Relationship Id="rId86" Target="slides/slide85.xml" Type="http://schemas.openxmlformats.org/officeDocument/2006/relationships/slide"/>  <Relationship Id="rId87" Target="slides/slide86.xml" Type="http://schemas.openxmlformats.org/officeDocument/2006/relationships/slide"/>  <Relationship Id="rId88" Target="slides/slide87.xml" Type="http://schemas.openxmlformats.org/officeDocument/2006/relationships/slide"/>  <Relationship Id="rId89" Target="slides/slide88.xml" Type="http://schemas.openxmlformats.org/officeDocument/2006/relationships/slide"/>  <Relationship Id="rId90" Target="slides/slide89.xml" Type="http://schemas.openxmlformats.org/officeDocument/2006/relationships/slide"/>  <Relationship Id="rId91" Target="slides/slide90.xml" Type="http://schemas.openxmlformats.org/officeDocument/2006/relationships/slide"/>  <Relationship Id="rId92" Target="slides/slide91.xml" Type="http://schemas.openxmlformats.org/officeDocument/2006/relationships/slide"/>  <Relationship Id="rId93" Target="slides/slide92.xml" Type="http://schemas.openxmlformats.org/officeDocument/2006/relationships/slide"/>  <Relationship Id="rId94" Target="slides/slide93.xml" Type="http://schemas.openxmlformats.org/officeDocument/2006/relationships/slide"/>  <Relationship Id="rId95" Target="slides/slide94.xml" Type="http://schemas.openxmlformats.org/officeDocument/2006/relationships/slide"/>  <Relationship Id="rId96" Target="slides/slide95.xml" Type="http://schemas.openxmlformats.org/officeDocument/2006/relationships/slide"/>  <Relationship Id="rId97" Target="slides/slide96.xml" Type="http://schemas.openxmlformats.org/officeDocument/2006/relationships/slide"/>  <Relationship Id="rId98" Target="slides/slide97.xml" Type="http://schemas.openxmlformats.org/officeDocument/2006/relationships/slide"/>  <Relationship Id="rId99" Target="slides/slide98.xml" Type="http://schemas.openxmlformats.org/officeDocument/2006/relationships/slide"/>  <Relationship Id="rId100" Target="slides/slide99.xml" Type="http://schemas.openxmlformats.org/officeDocument/2006/relationships/slide"/>  <Relationship Id="rId101" Target="slides/slide100.xml" Type="http://schemas.openxmlformats.org/officeDocument/2006/relationships/slide"/>  <Relationship Id="rId102" Target="slides/slide101.xml" Type="http://schemas.openxmlformats.org/officeDocument/2006/relationships/slide"/>  <Relationship Id="rId103" Target="slides/slide102.xml" Type="http://schemas.openxmlformats.org/officeDocument/2006/relationships/slide"/>  <Relationship Id="rId104" Target="slides/slide103.xml" Type="http://schemas.openxmlformats.org/officeDocument/2006/relationships/slide"/>  <Relationship Id="rId105" Target="slides/slide104.xml" Type="http://schemas.openxmlformats.org/officeDocument/2006/relationships/slide"/>  <Relationship Id="rId106" Target="slides/slide105.xml" Type="http://schemas.openxmlformats.org/officeDocument/2006/relationships/slide"/>  <Relationship Id="rId107" Target="slides/slide106.xml" Type="http://schemas.openxmlformats.org/officeDocument/2006/relationships/slide"/>  <Relationship Id="rId108" Target="slides/slide107.xml" Type="http://schemas.openxmlformats.org/officeDocument/2006/relationships/slide"/>  <Relationship Id="rId109" Target="slides/slide108.xml" Type="http://schemas.openxmlformats.org/officeDocument/2006/relationships/slide"/>  <Relationship Id="rId110" Target="slides/slide109.xml" Type="http://schemas.openxmlformats.org/officeDocument/2006/relationships/slide"/>  <Relationship Id="rId111" Target="slides/slide110.xml" Type="http://schemas.openxmlformats.org/officeDocument/2006/relationships/slide"/>  <Relationship Id="rId112" Target="slides/slide111.xml" Type="http://schemas.openxmlformats.org/officeDocument/2006/relationships/slide"/>  <Relationship Id="rId113" Target="slides/slide112.xml" Type="http://schemas.openxmlformats.org/officeDocument/2006/relationships/slide"/>  <Relationship Id="rId114" Target="slides/slide113.xml" Type="http://schemas.openxmlformats.org/officeDocument/2006/relationships/slide"/>  <Relationship Id="rId115" Target="slides/slide114.xml" Type="http://schemas.openxmlformats.org/officeDocument/2006/relationships/slide"/>  <Relationship Id="rId116" Target="slides/slide115.xml" Type="http://schemas.openxmlformats.org/officeDocument/2006/relationships/slide"/>  <Relationship Id="rId117" Target="slides/slide116.xml" Type="http://schemas.openxmlformats.org/officeDocument/2006/relationships/slide"/>  <Relationship Id="rId118" Target="slides/slide117.xml" Type="http://schemas.openxmlformats.org/officeDocument/2006/relationships/slide"/>  <Relationship Id="rId119" Target="slides/slide118.xml" Type="http://schemas.openxmlformats.org/officeDocument/2006/relationships/slide"/>  <Relationship Id="rId120" Target="slides/slide119.xml" Type="http://schemas.openxmlformats.org/officeDocument/2006/relationships/slide"/>  <Relationship Id="rId121" Target="slides/slide120.xml" Type="http://schemas.openxmlformats.org/officeDocument/2006/relationships/slide"/>  <Relationship Id="rId122" Target="slides/slide121.xml" Type="http://schemas.openxmlformats.org/officeDocument/2006/relationships/slide"/>  <Relationship Id="rId123" Target="slides/slide122.xml" Type="http://schemas.openxmlformats.org/officeDocument/2006/relationships/slide"/>  <Relationship Id="rId124" Target="slides/slide123.xml" Type="http://schemas.openxmlformats.org/officeDocument/2006/relationships/slide"/>  <Relationship Id="rId125" Target="slides/slide124.xml" Type="http://schemas.openxmlformats.org/officeDocument/2006/relationships/slide"/>  <Relationship Id="rId126" Target="slides/slide125.xml" Type="http://schemas.openxmlformats.org/officeDocument/2006/relationships/slide"/>  <Relationship Id="rId127" Target="slides/slide126.xml" Type="http://schemas.openxmlformats.org/officeDocument/2006/relationships/slide"/>  <Relationship Id="rId128" Target="slides/slide127.xml" Type="http://schemas.openxmlformats.org/officeDocument/2006/relationships/slide"/>  <Relationship Id="rId129" Target="slides/slide128.xml" Type="http://schemas.openxmlformats.org/officeDocument/2006/relationships/slide"/>  <Relationship Id="rId130" Target="slides/slide129.xml" Type="http://schemas.openxmlformats.org/officeDocument/2006/relationships/slide"/>  <Relationship Id="rId131" Target="slides/slide130.xml" Type="http://schemas.openxmlformats.org/officeDocument/2006/relationships/slide"/>  <Relationship Id="rId132" Target="slides/slide131.xml" Type="http://schemas.openxmlformats.org/officeDocument/2006/relationships/slide"/>  <Relationship Id="rId133" Target="slides/slide132.xml" Type="http://schemas.openxmlformats.org/officeDocument/2006/relationships/slide"/>  <Relationship Id="rId134" Target="slides/slide133.xml" Type="http://schemas.openxmlformats.org/officeDocument/2006/relationships/slide"/>  <Relationship Id="rId135" Target="slides/slide134.xml" Type="http://schemas.openxmlformats.org/officeDocument/2006/relationships/slide"/>  <Relationship Id="rId136" Target="slides/slide135.xml" Type="http://schemas.openxmlformats.org/officeDocument/2006/relationships/slide"/>  <Relationship Id="rId137" Target="slides/slide136.xml" Type="http://schemas.openxmlformats.org/officeDocument/2006/relationships/slide"/>  <Relationship Id="rId138" Target="slides/slide137.xml" Type="http://schemas.openxmlformats.org/officeDocument/2006/relationships/slide"/>  <Relationship Id="rId139" Target="slides/slide138.xml" Type="http://schemas.openxmlformats.org/officeDocument/2006/relationships/slide"/>  <Relationship Id="rId140" Target="slides/slide139.xml" Type="http://schemas.openxmlformats.org/officeDocument/2006/relationships/slide"/>  <Relationship Id="rId141" Target="slides/slide140.xml" Type="http://schemas.openxmlformats.org/officeDocument/2006/relationships/slide"/>  <Relationship Id="rId142" Target="slides/slide141.xml" Type="http://schemas.openxmlformats.org/officeDocument/2006/relationships/slide"/>  <Relationship Id="rId143" Target="slides/slide142.xml" Type="http://schemas.openxmlformats.org/officeDocument/2006/relationships/slide"/>  <Relationship Id="rId144" Target="slides/slide143.xml" Type="http://schemas.openxmlformats.org/officeDocument/2006/relationships/slide"/>  <Relationship Id="rId145" Target="slides/slide144.xml" Type="http://schemas.openxmlformats.org/officeDocument/2006/relationships/slide"/>  <Relationship Id="rId146" Target="slides/slide145.xml" Type="http://schemas.openxmlformats.org/officeDocument/2006/relationships/slide"/>  <Relationship Id="rId147" Target="slides/slide146.xml" Type="http://schemas.openxmlformats.org/officeDocument/2006/relationships/slide"/>  <Relationship Id="rId148" Target="slides/slide147.xml" Type="http://schemas.openxmlformats.org/officeDocument/2006/relationships/slide"/>  <Relationship Id="rId149" Target="slides/slide148.xml" Type="http://schemas.openxmlformats.org/officeDocument/2006/relationships/slide"/>  <Relationship Id="rId150" Target="slides/slide149.xml" Type="http://schemas.openxmlformats.org/officeDocument/2006/relationships/slide"/>  <Relationship Id="rId151" Target="slides/slide150.xml" Type="http://schemas.openxmlformats.org/officeDocument/2006/relationships/slide"/>  <Relationship Id="rId152" Target="slides/slide151.xml" Type="http://schemas.openxmlformats.org/officeDocument/2006/relationships/slide"/>  <Relationship Id="rId153" Target="slides/slide152.xml" Type="http://schemas.openxmlformats.org/officeDocument/2006/relationships/slide"/>  <Relationship Id="rId154" Target="slides/slide153.xml" Type="http://schemas.openxmlformats.org/officeDocument/2006/relationships/slide"/>  <Relationship Id="rId155" Target="slides/slide154.xml" Type="http://schemas.openxmlformats.org/officeDocument/2006/relationships/slide"/>  <Relationship Id="rId156" Target="slides/slide155.xml" Type="http://schemas.openxmlformats.org/officeDocument/2006/relationships/slide"/>  <Relationship Id="rId157" Target="slides/slide156.xml" Type="http://schemas.openxmlformats.org/officeDocument/2006/relationships/slide"/>  <Relationship Id="rId158" Target="slides/slide157.xml" Type="http://schemas.openxmlformats.org/officeDocument/2006/relationships/slide"/>  <Relationship Id="rId159" Target="slides/slide158.xml" Type="http://schemas.openxmlformats.org/officeDocument/2006/relationships/slide"/>  <Relationship Id="rId160" Target="slides/slide159.xml" Type="http://schemas.openxmlformats.org/officeDocument/2006/relationships/slide"/>  <Relationship Id="rId161" Target="slides/slide160.xml" Type="http://schemas.openxmlformats.org/officeDocument/2006/relationships/slide"/>  <Relationship Id="rId162" Target="slides/slide161.xml" Type="http://schemas.openxmlformats.org/officeDocument/2006/relationships/slide"/>  <Relationship Id="rId163" Target="slides/slide162.xml" Type="http://schemas.openxmlformats.org/officeDocument/2006/relationships/slide"/>  <Relationship Id="rId164" Target="slides/slide163.xml" Type="http://schemas.openxmlformats.org/officeDocument/2006/relationships/slide"/>  <Relationship Id="rId165" Target="slides/slide164.xml" Type="http://schemas.openxmlformats.org/officeDocument/2006/relationships/slide"/>  <Relationship Id="rId166" Target="slides/slide165.xml" Type="http://schemas.openxmlformats.org/officeDocument/2006/relationships/slide"/>  <Relationship Id="rId167" Target="slides/slide166.xml" Type="http://schemas.openxmlformats.org/officeDocument/2006/relationships/slide"/>  <Relationship Id="rId168" Target="slides/slide167.xml" Type="http://schemas.openxmlformats.org/officeDocument/2006/relationships/slide"/>  <Relationship Id="rId169" Target="slides/slide168.xml" Type="http://schemas.openxmlformats.org/officeDocument/2006/relationships/slide"/>  <Relationship Id="rId170" Target="slides/slide169.xml" Type="http://schemas.openxmlformats.org/officeDocument/2006/relationships/slide"/>  <Relationship Id="rId171" Target="slides/slide170.xml" Type="http://schemas.openxmlformats.org/officeDocument/2006/relationships/slide"/>  <Relationship Id="rId172" Target="slides/slide171.xml" Type="http://schemas.openxmlformats.org/officeDocument/2006/relationships/slide"/>  <Relationship Id="rId173" Target="slides/slide172.xml" Type="http://schemas.openxmlformats.org/officeDocument/2006/relationships/slide"/>  <Relationship Id="rId174" Target="slides/slide173.xml" Type="http://schemas.openxmlformats.org/officeDocument/2006/relationships/slide"/>  <Relationship Id="rId175" Target="slides/slide174.xml" Type="http://schemas.openxmlformats.org/officeDocument/2006/relationships/slide"/>  <Relationship Id="rId176" Target="slides/slide175.xml" Type="http://schemas.openxmlformats.org/officeDocument/2006/relationships/slide"/>  <Relationship Id="rId177" Target="slides/slide176.xml" Type="http://schemas.openxmlformats.org/officeDocument/2006/relationships/slide"/>  <Relationship Id="rId178" Target="slides/slide177.xml" Type="http://schemas.openxmlformats.org/officeDocument/2006/relationships/slide"/>  <Relationship Id="rId179" Target="slides/slide178.xml" Type="http://schemas.openxmlformats.org/officeDocument/2006/relationships/slide"/>  <Relationship Id="rId180" Target="slides/slide179.xml" Type="http://schemas.openxmlformats.org/officeDocument/2006/relationships/slide"/>  <Relationship Id="rId181" Target="slides/slide180.xml" Type="http://schemas.openxmlformats.org/officeDocument/2006/relationships/slide"/>  <Relationship Id="rId182" Target="slides/slide181.xml" Type="http://schemas.openxmlformats.org/officeDocument/2006/relationships/slide"/>  <Relationship Id="rId183" Target="slides/slide182.xml" Type="http://schemas.openxmlformats.org/officeDocument/2006/relationships/slide"/>  <Relationship Id="rId184" Target="slides/slide183.xml" Type="http://schemas.openxmlformats.org/officeDocument/2006/relationships/slide"/>  <Relationship Id="rId185" Target="slides/slide184.xml" Type="http://schemas.openxmlformats.org/officeDocument/2006/relationships/slide"/>  <Relationship Id="rId186" Target="slides/slide185.xml" Type="http://schemas.openxmlformats.org/officeDocument/2006/relationships/slide"/>  <Relationship Id="rId187" Target="slides/slide186.xml" Type="http://schemas.openxmlformats.org/officeDocument/2006/relationships/slide"/>  <Relationship Id="rId188" Target="slides/slide187.xml" Type="http://schemas.openxmlformats.org/officeDocument/2006/relationships/slide"/>  <Relationship Id="rId189" Target="slides/slide188.xml" Type="http://schemas.openxmlformats.org/officeDocument/2006/relationships/slide"/>  <Relationship Id="rId190" Target="slides/slide189.xml" Type="http://schemas.openxmlformats.org/officeDocument/2006/relationships/slide"/>  <Relationship Id="rId191" Target="slides/slide190.xml" Type="http://schemas.openxmlformats.org/officeDocument/2006/relationships/slide"/>  <Relationship Id="rId192" Target="slides/slide191.xml" Type="http://schemas.openxmlformats.org/officeDocument/2006/relationships/slide"/>  <Relationship Id="rId193" Target="slides/slide192.xml" Type="http://schemas.openxmlformats.org/officeDocument/2006/relationships/slide"/>  <Relationship Id="rId194" Target="slides/slide193.xml" Type="http://schemas.openxmlformats.org/officeDocument/2006/relationships/slide"/>  <Relationship Id="rId195" Target="slides/slide194.xml" Type="http://schemas.openxmlformats.org/officeDocument/2006/relationships/slide"/>  <Relationship Id="rId196" Target="slides/slide195.xml" Type="http://schemas.openxmlformats.org/officeDocument/2006/relationships/slide"/>  <Relationship Id="rId197" Target="slides/slide196.xml" Type="http://schemas.openxmlformats.org/officeDocument/2006/relationships/slide"/>  <Relationship Id="rId198" Target="slides/slide197.xml" Type="http://schemas.openxmlformats.org/officeDocument/2006/relationships/slide"/>  <Relationship Id="rId199" Target="slides/slide198.xml" Type="http://schemas.openxmlformats.org/officeDocument/2006/relationships/slide"/>  <Relationship Id="rId200" Target="slides/slide199.xml" Type="http://schemas.openxmlformats.org/officeDocument/2006/relationships/slide"/>  <Relationship Id="rId201" Target="slides/slide200.xml" Type="http://schemas.openxmlformats.org/officeDocument/2006/relationships/slide"/>  <Relationship Id="rId202" Target="slides/slide201.xml" Type="http://schemas.openxmlformats.org/officeDocument/2006/relationships/slide"/>  <Relationship Id="rId203" Target="slides/slide202.xml" Type="http://schemas.openxmlformats.org/officeDocument/2006/relationships/slide"/>  <Relationship Id="rId204" Target="slides/slide203.xml" Type="http://schemas.openxmlformats.org/officeDocument/2006/relationships/slide"/>  <Relationship Id="rId205" Target="slides/slide204.xml" Type="http://schemas.openxmlformats.org/officeDocument/2006/relationships/slide"/>  <Relationship Id="rId206" Target="slides/slide205.xml" Type="http://schemas.openxmlformats.org/officeDocument/2006/relationships/slide"/>  <Relationship Id="rId207" Target="slides/slide206.xml" Type="http://schemas.openxmlformats.org/officeDocument/2006/relationships/slide"/>  <Relationship Id="rId208" Target="slides/slide207.xml" Type="http://schemas.openxmlformats.org/officeDocument/2006/relationships/slide"/>  <Relationship Id="rId209" Target="slides/slide208.xml" Type="http://schemas.openxmlformats.org/officeDocument/2006/relationships/slide"/>  <Relationship Id="rId210" Target="slides/slide209.xml" Type="http://schemas.openxmlformats.org/officeDocument/2006/relationships/slide"/>  <Relationship Id="rId211" Target="slides/slide210.xml" Type="http://schemas.openxmlformats.org/officeDocument/2006/relationships/slide"/>  <Relationship Id="rId212" Target="slides/slide211.xml" Type="http://schemas.openxmlformats.org/officeDocument/2006/relationships/slide"/>  <Relationship Id="rId213" Target="slides/slide212.xml" Type="http://schemas.openxmlformats.org/officeDocument/2006/relationships/slide"/>  <Relationship Id="rId214" Target="slides/slide213.xml" Type="http://schemas.openxmlformats.org/officeDocument/2006/relationships/slide"/>  <Relationship Id="rId215" Target="slides/slide214.xml" Type="http://schemas.openxmlformats.org/officeDocument/2006/relationships/slide"/>  <Relationship Id="rId216" Target="slides/slide215.xml" Type="http://schemas.openxmlformats.org/officeDocument/2006/relationships/slide"/>  <Relationship Id="rId217" Target="slides/slide216.xml" Type="http://schemas.openxmlformats.org/officeDocument/2006/relationships/slide"/>  <Relationship Id="rId218" Target="slides/slide217.xml" Type="http://schemas.openxmlformats.org/officeDocument/2006/relationships/slide"/>  <Relationship Id="rId219" Target="slides/slide218.xml" Type="http://schemas.openxmlformats.org/officeDocument/2006/relationships/slide"/>  <Relationship Id="rId220" Target="slides/slide219.xml" Type="http://schemas.openxmlformats.org/officeDocument/2006/relationships/slide"/>  <Relationship Id="rId221" Target="slides/slide220.xml" Type="http://schemas.openxmlformats.org/officeDocument/2006/relationships/slide"/>  <Relationship Id="rId222" Target="slides/slide221.xml" Type="http://schemas.openxmlformats.org/officeDocument/2006/relationships/slide"/>  <Relationship Id="rId223" Target="slides/slide222.xml" Type="http://schemas.openxmlformats.org/officeDocument/2006/relationships/slide"/>  <Relationship Id="rId224" Target="slides/slide223.xml" Type="http://schemas.openxmlformats.org/officeDocument/2006/relationships/slide"/>  <Relationship Id="rId225" Target="slides/slide224.xml" Type="http://schemas.openxmlformats.org/officeDocument/2006/relationships/slide"/>  <Relationship Id="rId226" Target="slides/slide225.xml" Type="http://schemas.openxmlformats.org/officeDocument/2006/relationships/slide"/>  <Relationship Id="rId227" Target="slides/slide226.xml" Type="http://schemas.openxmlformats.org/officeDocument/2006/relationships/slide"/>  <Relationship Id="rId228" Target="slides/slide227.xml" Type="http://schemas.openxmlformats.org/officeDocument/2006/relationships/slide"/>  <Relationship Id="rId229" Target="slides/slide228.xml" Type="http://schemas.openxmlformats.org/officeDocument/2006/relationships/slide"/>  <Relationship Id="rId230" Target="slides/slide229.xml" Type="http://schemas.openxmlformats.org/officeDocument/2006/relationships/slide"/>  <Relationship Id="rId231" Target="slides/slide230.xml" Type="http://schemas.openxmlformats.org/officeDocument/2006/relationships/slide"/>  <Relationship Id="rId232" Target="slides/slide231.xml" Type="http://schemas.openxmlformats.org/officeDocument/2006/relationships/slide"/>  <Relationship Id="rId233" Target="slides/slide232.xml" Type="http://schemas.openxmlformats.org/officeDocument/2006/relationships/slide"/>  <Relationship Id="rId234" Target="slides/slide233.xml" Type="http://schemas.openxmlformats.org/officeDocument/2006/relationships/slide"/>  <Relationship Id="rId235" Target="slides/slide234.xml" Type="http://schemas.openxmlformats.org/officeDocument/2006/relationships/slide"/>  <Relationship Id="rId236" Target="slides/slide235.xml" Type="http://schemas.openxmlformats.org/officeDocument/2006/relationships/slide"/>  <Relationship Id="rId237" Target="slides/slide236.xml" Type="http://schemas.openxmlformats.org/officeDocument/2006/relationships/slide"/>  <Relationship Id="rId238" Target="slides/slide237.xml" Type="http://schemas.openxmlformats.org/officeDocument/2006/relationships/slide"/>  <Relationship Id="rId239" Target="slides/slide238.xml" Type="http://schemas.openxmlformats.org/officeDocument/2006/relationships/slide"/>  <Relationship Id="rId240" Target="slides/slide239.xml" Type="http://schemas.openxmlformats.org/officeDocument/2006/relationships/slide"/>  <Relationship Id="rId241" Target="slides/slide240.xml" Type="http://schemas.openxmlformats.org/officeDocument/2006/relationships/slide"/>  <Relationship Id="rId242" Target="slides/slide241.xml" Type="http://schemas.openxmlformats.org/officeDocument/2006/relationships/slide"/>  <Relationship Id="rId243" Target="slides/slide242.xml" Type="http://schemas.openxmlformats.org/officeDocument/2006/relationships/slide"/>  <Relationship Id="rId244" Target="slides/slide243.xml" Type="http://schemas.openxmlformats.org/officeDocument/2006/relationships/slide"/>  <Relationship Id="rId245" Target="slides/slide244.xml" Type="http://schemas.openxmlformats.org/officeDocument/2006/relationships/slide"/>  <Relationship Id="rId246" Target="slides/slide245.xml" Type="http://schemas.openxmlformats.org/officeDocument/2006/relationships/slide"/>  <Relationship Id="rId247" Target="slides/slide246.xml" Type="http://schemas.openxmlformats.org/officeDocument/2006/relationships/slide"/>  <Relationship Id="rId248" Target="slides/slide247.xml" Type="http://schemas.openxmlformats.org/officeDocument/2006/relationships/slide"/>  <Relationship Id="rId249" Target="slides/slide248.xml" Type="http://schemas.openxmlformats.org/officeDocument/2006/relationships/slide"/>  <Relationship Id="rId250" Target="slides/slide249.xml" Type="http://schemas.openxmlformats.org/officeDocument/2006/relationships/slide"/>  <Relationship Id="rId251" Target="slides/slide250.xml" Type="http://schemas.openxmlformats.org/officeDocument/2006/relationships/slide"/>  <Relationship Id="rId252" Target="slides/slide251.xml" Type="http://schemas.openxmlformats.org/officeDocument/2006/relationships/slide"/>  <Relationship Id="rId253" Target="slides/slide252.xml" Type="http://schemas.openxmlformats.org/officeDocument/2006/relationships/slide"/>  <Relationship Id="rId254" Target="slides/slide253.xml" Type="http://schemas.openxmlformats.org/officeDocument/2006/relationships/slide"/>  <Relationship Id="rId255" Target="slides/slide254.xml" Type="http://schemas.openxmlformats.org/officeDocument/2006/relationships/slide"/>  <Relationship Id="rId256" Target="slides/slide255.xml" Type="http://schemas.openxmlformats.org/officeDocument/2006/relationships/slide"/>  <Relationship Id="rId257" Target="slides/slide256.xml" Type="http://schemas.openxmlformats.org/officeDocument/2006/relationships/slide"/>  <Relationship Id="rId258" Target="slides/slide257.xml" Type="http://schemas.openxmlformats.org/officeDocument/2006/relationships/slide"/>  <Relationship Id="rId259" Target="slides/slide258.xml" Type="http://schemas.openxmlformats.org/officeDocument/2006/relationships/slide"/>  <Relationship Id="rId260" Target="slides/slide259.xml" Type="http://schemas.openxmlformats.org/officeDocument/2006/relationships/slide"/>  <Relationship Id="rId261" Target="slides/slide260.xml" Type="http://schemas.openxmlformats.org/officeDocument/2006/relationships/slide"/>  <Relationship Id="rId262" Target="slides/slide261.xml" Type="http://schemas.openxmlformats.org/officeDocument/2006/relationships/slide"/>  <Relationship Id="rId263" Target="slides/slide262.xml" Type="http://schemas.openxmlformats.org/officeDocument/2006/relationships/slide"/>  <Relationship Id="rId264" Target="slides/slide263.xml" Type="http://schemas.openxmlformats.org/officeDocument/2006/relationships/slide"/>  <Relationship Id="rId265" Target="slides/slide264.xml" Type="http://schemas.openxmlformats.org/officeDocument/2006/relationships/slide"/>  <Relationship Id="rId266" Target="slides/slide265.xml" Type="http://schemas.openxmlformats.org/officeDocument/2006/relationships/slide"/>  <Relationship Id="rId267" Target="slides/slide266.xml" Type="http://schemas.openxmlformats.org/officeDocument/2006/relationships/slide"/>  <Relationship Id="rId268" Target="slides/slide267.xml" Type="http://schemas.openxmlformats.org/officeDocument/2006/relationships/slide"/>  <Relationship Id="rId269" Target="slides/slide268.xml" Type="http://schemas.openxmlformats.org/officeDocument/2006/relationships/slide"/>  <Relationship Id="rId270" Target="slides/slide269.xml" Type="http://schemas.openxmlformats.org/officeDocument/2006/relationships/slide"/>  <Relationship Id="rId271" Target="slides/slide270.xml" Type="http://schemas.openxmlformats.org/officeDocument/2006/relationships/slide"/>  <Relationship Id="rId272" Target="slides/slide271.xml" Type="http://schemas.openxmlformats.org/officeDocument/2006/relationships/slide"/>  <Relationship Id="rId273" Target="slides/slide272.xml" Type="http://schemas.openxmlformats.org/officeDocument/2006/relationships/slide"/>  <Relationship Id="rId274" Target="slides/slide273.xml" Type="http://schemas.openxmlformats.org/officeDocument/2006/relationships/slide"/>  <Relationship Id="rId275" Target="slides/slide274.xml" Type="http://schemas.openxmlformats.org/officeDocument/2006/relationships/slide"/>  <Relationship Id="rId276" Target="slides/slide275.xml" Type="http://schemas.openxmlformats.org/officeDocument/2006/relationships/slide"/>  <Relationship Id="rId277" Target="slides/slide276.xml" Type="http://schemas.openxmlformats.org/officeDocument/2006/relationships/slide"/>  <Relationship Id="rId278" Target="slides/slide277.xml" Type="http://schemas.openxmlformats.org/officeDocument/2006/relationships/slide"/>  <Relationship Id="rId279" Target="slides/slide278.xml" Type="http://schemas.openxmlformats.org/officeDocument/2006/relationships/slide"/>  <Relationship Id="rId280" Target="slides/slide279.xml" Type="http://schemas.openxmlformats.org/officeDocument/2006/relationships/slide"/>  <Relationship Id="rId281" Target="slides/slide280.xml" Type="http://schemas.openxmlformats.org/officeDocument/2006/relationships/slide"/>  <Relationship Id="rId282" Target="slides/slide281.xml" Type="http://schemas.openxmlformats.org/officeDocument/2006/relationships/slide"/>  <Relationship Id="rId283" Target="slides/slide282.xml" Type="http://schemas.openxmlformats.org/officeDocument/2006/relationships/slide"/>  <Relationship Id="rId284" Target="slides/slide283.xml" Type="http://schemas.openxmlformats.org/officeDocument/2006/relationships/slide"/>  <Relationship Id="rId285" Target="slides/slide284.xml" Type="http://schemas.openxmlformats.org/officeDocument/2006/relationships/slide"/>  <Relationship Id="rId286" Target="slides/slide285.xml" Type="http://schemas.openxmlformats.org/officeDocument/2006/relationships/slide"/>  <Relationship Id="rId287" Target="slides/slide286.xml" Type="http://schemas.openxmlformats.org/officeDocument/2006/relationships/slide"/>  <Relationship Id="rId288" Target="slides/slide287.xml" Type="http://schemas.openxmlformats.org/officeDocument/2006/relationships/slide"/>  <Relationship Id="rId289" Target="slides/slide288.xml" Type="http://schemas.openxmlformats.org/officeDocument/2006/relationships/slide"/>  <Relationship Id="rId290" Target="slides/slide289.xml" Type="http://schemas.openxmlformats.org/officeDocument/2006/relationships/slide"/>  <Relationship Id="rId291" Target="slides/slide290.xml" Type="http://schemas.openxmlformats.org/officeDocument/2006/relationships/slide"/>  <Relationship Id="rId292" Target="slides/slide291.xml" Type="http://schemas.openxmlformats.org/officeDocument/2006/relationships/slide"/>  <Relationship Id="rId293" Target="slides/slide292.xml" Type="http://schemas.openxmlformats.org/officeDocument/2006/relationships/slide"/>  <Relationship Id="rId294" Target="slides/slide293.xml" Type="http://schemas.openxmlformats.org/officeDocument/2006/relationships/slide"/>  <Relationship Id="rId295" Target="slides/slide294.xml" Type="http://schemas.openxmlformats.org/officeDocument/2006/relationships/slide"/>  <Relationship Id="rId296" Target="slides/slide295.xml" Type="http://schemas.openxmlformats.org/officeDocument/2006/relationships/slide"/>  <Relationship Id="rId297" Type="http://schemas.openxmlformats.org/officeDocument/2006/relationships/presProps" Target="presProps.xml"/>  <Relationship Id="rId298" Type="http://schemas.openxmlformats.org/officeDocument/2006/relationships/viewProps" Target="viewProps.xml"/>  <Relationship Id="rId299" Type="http://schemas.openxmlformats.org/officeDocument/2006/relationships/theme" Target="theme/theme1.xml"/>  <Relationship Id="rId300" Type="http://schemas.openxmlformats.org/officeDocument/2006/relationships/tableStyles" Target="tableStyles.xml"/>  <Relationship Id="rId30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1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4.xml"/></Relationships>
</file>

<file path=ppt/notesSlides/_rels/notesSlide1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5.xml"/></Relationships>
</file>

<file path=ppt/notesSlides/_rels/notesSlide1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6.xml"/></Relationships>
</file>

<file path=ppt/notesSlides/_rels/notesSlide1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7.xml"/></Relationships>
</file>

<file path=ppt/notesSlides/_rels/notesSlide1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8.xml"/></Relationships>
</file>

<file path=ppt/notesSlides/_rels/notesSlide1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0.xml"/></Relationships>
</file>

<file path=ppt/notesSlides/_rels/notesSlide1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1.xml"/></Relationships>
</file>

<file path=ppt/notesSlides/_rels/notesSlide1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2.xml"/></Relationships>
</file>

<file path=ppt/notesSlides/_rels/notesSlide1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3.xml"/></Relationships>
</file>

<file path=ppt/notesSlides/_rels/notesSlide1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4.xml"/></Relationships>
</file>

<file path=ppt/notesSlides/_rels/notesSlide1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5.xml"/></Relationships>
</file>

<file path=ppt/notesSlides/_rels/notesSlide1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6.xml"/></Relationships>
</file>

<file path=ppt/notesSlides/_rels/notesSlide1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7.xml"/></Relationships>
</file>

<file path=ppt/notesSlides/_rels/notesSlide1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8.xml"/></Relationships>
</file>

<file path=ppt/notesSlides/_rels/notesSlide1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0.xml"/></Relationships>
</file>

<file path=ppt/notesSlides/_rels/notesSlide1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1.xml"/></Relationships>
</file>

<file path=ppt/notesSlides/_rels/notesSlide1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2.xml"/></Relationships>
</file>

<file path=ppt/notesSlides/_rels/notesSlide1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3.xml"/></Relationships>
</file>

<file path=ppt/notesSlides/_rels/notesSlide1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4.xml"/></Relationships>
</file>

<file path=ppt/notesSlides/_rels/notesSlide1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5.xml"/></Relationships>
</file>

<file path=ppt/notesSlides/_rels/notesSlide1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6.xml"/></Relationships>
</file>

<file path=ppt/notesSlides/_rels/notesSlide1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7.xml"/></Relationships>
</file>

<file path=ppt/notesSlides/_rels/notesSlide1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8.xml"/></Relationships>
</file>

<file path=ppt/notesSlides/_rels/notesSlide1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0.xml"/></Relationships>
</file>

<file path=ppt/notesSlides/_rels/notesSlide1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1.xml"/></Relationships>
</file>

<file path=ppt/notesSlides/_rels/notesSlide1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2.xml"/></Relationships>
</file>

<file path=ppt/notesSlides/_rels/notesSlide1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3.xml"/></Relationships>
</file>

<file path=ppt/notesSlides/_rels/notesSlide1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4.xml"/></Relationships>
</file>

<file path=ppt/notesSlides/_rels/notesSlide1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5.xml"/></Relationships>
</file>

<file path=ppt/notesSlides/_rels/notesSlide1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6.xml"/></Relationships>
</file>

<file path=ppt/notesSlides/_rels/notesSlide1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7.xml"/></Relationships>
</file>

<file path=ppt/notesSlides/_rels/notesSlide1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8.xml"/></Relationships>
</file>

<file path=ppt/notesSlides/_rels/notesSlide1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0.xml"/></Relationships>
</file>

<file path=ppt/notesSlides/_rels/notesSlide2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1.xml"/></Relationships>
</file>

<file path=ppt/notesSlides/_rels/notesSlide2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2.xml"/></Relationships>
</file>

<file path=ppt/notesSlides/_rels/notesSlide2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3.xml"/></Relationships>
</file>

<file path=ppt/notesSlides/_rels/notesSlide2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4.xml"/></Relationships>
</file>

<file path=ppt/notesSlides/_rels/notesSlide2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5.xml"/></Relationships>
</file>

<file path=ppt/notesSlides/_rels/notesSlide2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6.xml"/></Relationships>
</file>

<file path=ppt/notesSlides/_rels/notesSlide2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7.xml"/></Relationships>
</file>

<file path=ppt/notesSlides/_rels/notesSlide2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8.xml"/></Relationships>
</file>

<file path=ppt/notesSlides/_rels/notesSlide2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0.xml"/></Relationships>
</file>

<file path=ppt/notesSlides/_rels/notesSlide2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1.xml"/></Relationships>
</file>

<file path=ppt/notesSlides/_rels/notesSlide2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2.xml"/></Relationships>
</file>

<file path=ppt/notesSlides/_rels/notesSlide2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3.xml"/></Relationships>
</file>

<file path=ppt/notesSlides/_rels/notesSlide2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4.xml"/></Relationships>
</file>

<file path=ppt/notesSlides/_rels/notesSlide2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5.xml"/></Relationships>
</file>

<file path=ppt/notesSlides/_rels/notesSlide2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6.xml"/></Relationships>
</file>

<file path=ppt/notesSlides/_rels/notesSlide2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7.xml"/></Relationships>
</file>

<file path=ppt/notesSlides/_rels/notesSlide2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8.xml"/></Relationships>
</file>

<file path=ppt/notesSlides/_rels/notesSlide2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0.xml"/></Relationships>
</file>

<file path=ppt/notesSlides/_rels/notesSlide2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1.xml"/></Relationships>
</file>

<file path=ppt/notesSlides/_rels/notesSlide2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2.xml"/></Relationships>
</file>

<file path=ppt/notesSlides/_rels/notesSlide2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3.xml"/></Relationships>
</file>

<file path=ppt/notesSlides/_rels/notesSlide2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4.xml"/></Relationships>
</file>

<file path=ppt/notesSlides/_rels/notesSlide2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5.xml"/></Relationships>
</file>

<file path=ppt/notesSlides/_rels/notesSlide2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6.xml"/></Relationships>
</file>

<file path=ppt/notesSlides/_rels/notesSlide2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7.xml"/></Relationships>
</file>

<file path=ppt/notesSlides/_rels/notesSlide2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8.xml"/></Relationships>
</file>

<file path=ppt/notesSlides/_rels/notesSlide2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0.xml"/></Relationships>
</file>

<file path=ppt/notesSlides/_rels/notesSlide2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1.xml"/></Relationships>
</file>

<file path=ppt/notesSlides/_rels/notesSlide2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2.xml"/></Relationships>
</file>

<file path=ppt/notesSlides/_rels/notesSlide2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3.xml"/></Relationships>
</file>

<file path=ppt/notesSlides/_rels/notesSlide2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4.xml"/></Relationships>
</file>

<file path=ppt/notesSlides/_rels/notesSlide2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5.xml"/></Relationships>
</file>

<file path=ppt/notesSlides/_rels/notesSlide2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6.xml"/></Relationships>
</file>

<file path=ppt/notesSlides/_rels/notesSlide2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7.xml"/></Relationships>
</file>

<file path=ppt/notesSlides/_rels/notesSlide2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8.xml"/></Relationships>
</file>

<file path=ppt/notesSlides/_rels/notesSlide2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0.xml"/></Relationships>
</file>

<file path=ppt/notesSlides/_rels/notesSlide2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1.xml"/></Relationships>
</file>

<file path=ppt/notesSlides/_rels/notesSlide2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2.xml"/></Relationships>
</file>

<file path=ppt/notesSlides/_rels/notesSlide2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3.xml"/></Relationships>
</file>

<file path=ppt/notesSlides/_rels/notesSlide2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4.xml"/></Relationships>
</file>

<file path=ppt/notesSlides/_rels/notesSlide2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5.xml"/></Relationships>
</file>

<file path=ppt/notesSlides/_rels/notesSlide2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6.xml"/></Relationships>
</file>

<file path=ppt/notesSlides/_rels/notesSlide2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7.xml"/></Relationships>
</file>

<file path=ppt/notesSlides/_rels/notesSlide2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8.xml"/></Relationships>
</file>

<file path=ppt/notesSlides/_rels/notesSlide2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0.xml"/></Relationships>
</file>

<file path=ppt/notesSlides/_rels/notesSlide2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1.xml"/></Relationships>
</file>

<file path=ppt/notesSlides/_rels/notesSlide2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2.xml"/></Relationships>
</file>

<file path=ppt/notesSlides/_rels/notesSlide2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3.xml"/></Relationships>
</file>

<file path=ppt/notesSlides/_rels/notesSlide2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4.xml"/></Relationships>
</file>

<file path=ppt/notesSlides/_rels/notesSlide2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5.xml"/></Relationships>
</file>

<file path=ppt/notesSlides/_rels/notesSlide2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6.xml"/></Relationships>
</file>

<file path=ppt/notesSlides/_rels/notesSlide2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7.xml"/></Relationships>
</file>

<file path=ppt/notesSlides/_rels/notesSlide2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8.xml"/></Relationships>
</file>

<file path=ppt/notesSlides/_rels/notesSlide2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0.xml"/></Relationships>
</file>

<file path=ppt/notesSlides/_rels/notesSlide2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1.xml"/></Relationships>
</file>

<file path=ppt/notesSlides/_rels/notesSlide2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2.xml"/></Relationships>
</file>

<file path=ppt/notesSlides/_rels/notesSlide2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3.xml"/></Relationships>
</file>

<file path=ppt/notesSlides/_rels/notesSlide2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4.xml"/></Relationships>
</file>

<file path=ppt/notesSlides/_rels/notesSlide2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5.xml"/></Relationships>
</file>

<file path=ppt/notesSlides/_rels/notesSlide2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6.xml"/></Relationships>
</file>

<file path=ppt/notesSlides/_rels/notesSlide2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7.xml"/></Relationships>
</file>

<file path=ppt/notesSlides/_rels/notesSlide2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8.xml"/></Relationships>
</file>

<file path=ppt/notesSlides/_rels/notesSlide2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0.xml"/></Relationships>
</file>

<file path=ppt/notesSlides/_rels/notesSlide2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1.xml"/></Relationships>
</file>

<file path=ppt/notesSlides/_rels/notesSlide2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2.xml"/></Relationships>
</file>

<file path=ppt/notesSlides/_rels/notesSlide2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3.xml"/></Relationships>
</file>

<file path=ppt/notesSlides/_rels/notesSlide2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4.xml"/></Relationships>
</file>

<file path=ppt/notesSlides/_rels/notesSlide2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5.xml"/></Relationships>
</file>

<file path=ppt/notesSlides/_rels/notesSlide2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6.xml"/></Relationships>
</file>

<file path=ppt/notesSlides/_rels/notesSlide2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7.xml"/></Relationships>
</file>

<file path=ppt/notesSlides/_rels/notesSlide2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8.xml"/></Relationships>
</file>

<file path=ppt/notesSlides/_rels/notesSlide2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0.xml"/></Relationships>
</file>

<file path=ppt/notesSlides/_rels/notesSlide2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1.xml"/></Relationships>
</file>

<file path=ppt/notesSlides/_rels/notesSlide2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2.xml"/></Relationships>
</file>

<file path=ppt/notesSlides/_rels/notesSlide2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3.xml"/></Relationships>
</file>

<file path=ppt/notesSlides/_rels/notesSlide2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4.xml"/></Relationships>
</file>

<file path=ppt/notesSlides/_rels/notesSlide2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5.xml"/></Relationships>
</file>

<file path=ppt/notesSlides/_rels/notesSlide2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6.xml"/></Relationships>
</file>

<file path=ppt/notesSlides/_rels/notesSlide2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7.xml"/></Relationships>
</file>

<file path=ppt/notesSlides/_rels/notesSlide2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8.xml"/></Relationships>
</file>

<file path=ppt/notesSlides/_rels/notesSlide2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0.xml"/></Relationships>
</file>

<file path=ppt/notesSlides/_rels/notesSlide2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1.xml"/></Relationships>
</file>

<file path=ppt/notesSlides/_rels/notesSlide2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2.xml"/></Relationships>
</file>

<file path=ppt/notesSlides/_rels/notesSlide2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3.xml"/></Relationships>
</file>

<file path=ppt/notesSlides/_rels/notesSlide2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4.xml"/></Relationships>
</file>

<file path=ppt/notesSlides/_rels/notesSlide2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0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0.xml" Type="http://schemas.openxmlformats.org/officeDocument/2006/relationships/notesSlide"/></Relationships>
</file>

<file path=ppt/slides/_rels/slide10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1.xml" Type="http://schemas.openxmlformats.org/officeDocument/2006/relationships/notesSlide"/></Relationships>
</file>

<file path=ppt/slides/_rels/slide10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2.xml" Type="http://schemas.openxmlformats.org/officeDocument/2006/relationships/notesSlide"/></Relationships>
</file>

<file path=ppt/slides/_rels/slide10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3.xml" Type="http://schemas.openxmlformats.org/officeDocument/2006/relationships/notesSlide"/></Relationships>
</file>

<file path=ppt/slides/_rels/slide10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4.xml" Type="http://schemas.openxmlformats.org/officeDocument/2006/relationships/notesSlide"/></Relationships>
</file>

<file path=ppt/slides/_rels/slide10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5.xml" Type="http://schemas.openxmlformats.org/officeDocument/2006/relationships/notesSlide"/></Relationships>
</file>

<file path=ppt/slides/_rels/slide10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6.xml" Type="http://schemas.openxmlformats.org/officeDocument/2006/relationships/notesSlide"/></Relationships>
</file>

<file path=ppt/slides/_rels/slide10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7.xml" Type="http://schemas.openxmlformats.org/officeDocument/2006/relationships/notesSlide"/></Relationships>
</file>

<file path=ppt/slides/_rels/slide10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8.xml" Type="http://schemas.openxmlformats.org/officeDocument/2006/relationships/notesSlide"/></Relationships>
</file>

<file path=ppt/slides/_rels/slide10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9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0.xml" Type="http://schemas.openxmlformats.org/officeDocument/2006/relationships/notesSlide"/></Relationships>
</file>

<file path=ppt/slides/_rels/slide1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1.xml" Type="http://schemas.openxmlformats.org/officeDocument/2006/relationships/notesSlide"/></Relationships>
</file>

<file path=ppt/slides/_rels/slide1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2.xml" Type="http://schemas.openxmlformats.org/officeDocument/2006/relationships/notesSlide"/></Relationships>
</file>

<file path=ppt/slides/_rels/slide1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3.xml" Type="http://schemas.openxmlformats.org/officeDocument/2006/relationships/notesSlide"/></Relationships>
</file>

<file path=ppt/slides/_rels/slide1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4.xml" Type="http://schemas.openxmlformats.org/officeDocument/2006/relationships/notesSlide"/></Relationships>
</file>

<file path=ppt/slides/_rels/slide1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5.xml" Type="http://schemas.openxmlformats.org/officeDocument/2006/relationships/notesSlide"/></Relationships>
</file>

<file path=ppt/slides/_rels/slide1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6.xml" Type="http://schemas.openxmlformats.org/officeDocument/2006/relationships/notesSlide"/></Relationships>
</file>

<file path=ppt/slides/_rels/slide1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7.xml" Type="http://schemas.openxmlformats.org/officeDocument/2006/relationships/notesSlide"/></Relationships>
</file>

<file path=ppt/slides/_rels/slide1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8.xml" Type="http://schemas.openxmlformats.org/officeDocument/2006/relationships/notesSlide"/></Relationships>
</file>

<file path=ppt/slides/_rels/slide1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9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0.xml" Type="http://schemas.openxmlformats.org/officeDocument/2006/relationships/notesSlide"/></Relationships>
</file>

<file path=ppt/slides/_rels/slide1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1.xml" Type="http://schemas.openxmlformats.org/officeDocument/2006/relationships/notesSlide"/></Relationships>
</file>

<file path=ppt/slides/_rels/slide1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2.xml" Type="http://schemas.openxmlformats.org/officeDocument/2006/relationships/notesSlide"/></Relationships>
</file>

<file path=ppt/slides/_rels/slide1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3.xml" Type="http://schemas.openxmlformats.org/officeDocument/2006/relationships/notesSlide"/></Relationships>
</file>

<file path=ppt/slides/_rels/slide1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4.xml" Type="http://schemas.openxmlformats.org/officeDocument/2006/relationships/notesSlide"/></Relationships>
</file>

<file path=ppt/slides/_rels/slide1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5.xml" Type="http://schemas.openxmlformats.org/officeDocument/2006/relationships/notesSlide"/></Relationships>
</file>

<file path=ppt/slides/_rels/slide1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6.xml" Type="http://schemas.openxmlformats.org/officeDocument/2006/relationships/notesSlide"/></Relationships>
</file>

<file path=ppt/slides/_rels/slide1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7.xml" Type="http://schemas.openxmlformats.org/officeDocument/2006/relationships/notesSlide"/></Relationships>
</file>

<file path=ppt/slides/_rels/slide1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8.xml" Type="http://schemas.openxmlformats.org/officeDocument/2006/relationships/notesSlide"/></Relationships>
</file>

<file path=ppt/slides/_rels/slide1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9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0.xml" Type="http://schemas.openxmlformats.org/officeDocument/2006/relationships/notesSlide"/></Relationships>
</file>

<file path=ppt/slides/_rels/slide1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1.xml" Type="http://schemas.openxmlformats.org/officeDocument/2006/relationships/notesSlide"/></Relationships>
</file>

<file path=ppt/slides/_rels/slide1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2.xml" Type="http://schemas.openxmlformats.org/officeDocument/2006/relationships/notesSlide"/></Relationships>
</file>

<file path=ppt/slides/_rels/slide1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3.xml" Type="http://schemas.openxmlformats.org/officeDocument/2006/relationships/notesSlide"/></Relationships>
</file>

<file path=ppt/slides/_rels/slide1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4.xml" Type="http://schemas.openxmlformats.org/officeDocument/2006/relationships/notesSlide"/></Relationships>
</file>

<file path=ppt/slides/_rels/slide1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5.xml" Type="http://schemas.openxmlformats.org/officeDocument/2006/relationships/notesSlide"/></Relationships>
</file>

<file path=ppt/slides/_rels/slide1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6.xml" Type="http://schemas.openxmlformats.org/officeDocument/2006/relationships/notesSlide"/></Relationships>
</file>

<file path=ppt/slides/_rels/slide1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7.xml" Type="http://schemas.openxmlformats.org/officeDocument/2006/relationships/notesSlide"/></Relationships>
</file>

<file path=ppt/slides/_rels/slide1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8.xml" Type="http://schemas.openxmlformats.org/officeDocument/2006/relationships/notesSlide"/></Relationships>
</file>

<file path=ppt/slides/_rels/slide1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9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0.xml" Type="http://schemas.openxmlformats.org/officeDocument/2006/relationships/notesSlide"/></Relationships>
</file>

<file path=ppt/slides/_rels/slide1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1.xml" Type="http://schemas.openxmlformats.org/officeDocument/2006/relationships/notesSlide"/></Relationships>
</file>

<file path=ppt/slides/_rels/slide1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2.xml" Type="http://schemas.openxmlformats.org/officeDocument/2006/relationships/notesSlide"/></Relationships>
</file>

<file path=ppt/slides/_rels/slide14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3.xml" Type="http://schemas.openxmlformats.org/officeDocument/2006/relationships/notesSlide"/></Relationships>
</file>

<file path=ppt/slides/_rels/slide1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4.xml" Type="http://schemas.openxmlformats.org/officeDocument/2006/relationships/notesSlide"/></Relationships>
</file>

<file path=ppt/slides/_rels/slide1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5.xml" Type="http://schemas.openxmlformats.org/officeDocument/2006/relationships/notesSlide"/></Relationships>
</file>

<file path=ppt/slides/_rels/slide1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6.xml" Type="http://schemas.openxmlformats.org/officeDocument/2006/relationships/notesSlide"/></Relationships>
</file>

<file path=ppt/slides/_rels/slide14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7.xml" Type="http://schemas.openxmlformats.org/officeDocument/2006/relationships/notesSlide"/></Relationships>
</file>

<file path=ppt/slides/_rels/slide14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8.xml" Type="http://schemas.openxmlformats.org/officeDocument/2006/relationships/notesSlide"/></Relationships>
</file>

<file path=ppt/slides/_rels/slide14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9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5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0.xml" Type="http://schemas.openxmlformats.org/officeDocument/2006/relationships/notesSlide"/></Relationships>
</file>

<file path=ppt/slides/_rels/slide15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1.xml" Type="http://schemas.openxmlformats.org/officeDocument/2006/relationships/notesSlide"/></Relationships>
</file>

<file path=ppt/slides/_rels/slide15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2.xml" Type="http://schemas.openxmlformats.org/officeDocument/2006/relationships/notesSlide"/></Relationships>
</file>

<file path=ppt/slides/_rels/slide15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3.xml" Type="http://schemas.openxmlformats.org/officeDocument/2006/relationships/notesSlide"/></Relationships>
</file>

<file path=ppt/slides/_rels/slide15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4.xml" Type="http://schemas.openxmlformats.org/officeDocument/2006/relationships/notesSlide"/></Relationships>
</file>

<file path=ppt/slides/_rels/slide15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5.xml" Type="http://schemas.openxmlformats.org/officeDocument/2006/relationships/notesSlide"/></Relationships>
</file>

<file path=ppt/slides/_rels/slide15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6.xml" Type="http://schemas.openxmlformats.org/officeDocument/2006/relationships/notesSlide"/></Relationships>
</file>

<file path=ppt/slides/_rels/slide15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7.xml" Type="http://schemas.openxmlformats.org/officeDocument/2006/relationships/notesSlide"/></Relationships>
</file>

<file path=ppt/slides/_rels/slide15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8.xml" Type="http://schemas.openxmlformats.org/officeDocument/2006/relationships/notesSlide"/></Relationships>
</file>

<file path=ppt/slides/_rels/slide15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9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6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0.xml" Type="http://schemas.openxmlformats.org/officeDocument/2006/relationships/notesSlide"/></Relationships>
</file>

<file path=ppt/slides/_rels/slide16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1.xml" Type="http://schemas.openxmlformats.org/officeDocument/2006/relationships/notesSlide"/></Relationships>
</file>

<file path=ppt/slides/_rels/slide16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2.xml" Type="http://schemas.openxmlformats.org/officeDocument/2006/relationships/notesSlide"/></Relationships>
</file>

<file path=ppt/slides/_rels/slide16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3.xml" Type="http://schemas.openxmlformats.org/officeDocument/2006/relationships/notesSlide"/></Relationships>
</file>

<file path=ppt/slides/_rels/slide16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4.xml" Type="http://schemas.openxmlformats.org/officeDocument/2006/relationships/notesSlide"/></Relationships>
</file>

<file path=ppt/slides/_rels/slide16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5.xml" Type="http://schemas.openxmlformats.org/officeDocument/2006/relationships/notesSlide"/></Relationships>
</file>

<file path=ppt/slides/_rels/slide16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6.xml" Type="http://schemas.openxmlformats.org/officeDocument/2006/relationships/notesSlide"/></Relationships>
</file>

<file path=ppt/slides/_rels/slide16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7.xml" Type="http://schemas.openxmlformats.org/officeDocument/2006/relationships/notesSlide"/></Relationships>
</file>

<file path=ppt/slides/_rels/slide16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8.xml" Type="http://schemas.openxmlformats.org/officeDocument/2006/relationships/notesSlide"/></Relationships>
</file>

<file path=ppt/slides/_rels/slide16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9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7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0.xml" Type="http://schemas.openxmlformats.org/officeDocument/2006/relationships/notesSlide"/></Relationships>
</file>

<file path=ppt/slides/_rels/slide17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1.xml" Type="http://schemas.openxmlformats.org/officeDocument/2006/relationships/notesSlide"/></Relationships>
</file>

<file path=ppt/slides/_rels/slide17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2.xml" Type="http://schemas.openxmlformats.org/officeDocument/2006/relationships/notesSlide"/></Relationships>
</file>

<file path=ppt/slides/_rels/slide17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3.xml" Type="http://schemas.openxmlformats.org/officeDocument/2006/relationships/notesSlide"/></Relationships>
</file>

<file path=ppt/slides/_rels/slide17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4.xml" Type="http://schemas.openxmlformats.org/officeDocument/2006/relationships/notesSlide"/></Relationships>
</file>

<file path=ppt/slides/_rels/slide17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5.xml" Type="http://schemas.openxmlformats.org/officeDocument/2006/relationships/notesSlide"/></Relationships>
</file>

<file path=ppt/slides/_rels/slide17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6.xml" Type="http://schemas.openxmlformats.org/officeDocument/2006/relationships/notesSlide"/></Relationships>
</file>

<file path=ppt/slides/_rels/slide17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7.xml" Type="http://schemas.openxmlformats.org/officeDocument/2006/relationships/notesSlide"/></Relationships>
</file>

<file path=ppt/slides/_rels/slide17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8.xml" Type="http://schemas.openxmlformats.org/officeDocument/2006/relationships/notesSlide"/></Relationships>
</file>

<file path=ppt/slides/_rels/slide17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9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8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0.xml" Type="http://schemas.openxmlformats.org/officeDocument/2006/relationships/notesSlide"/></Relationships>
</file>

<file path=ppt/slides/_rels/slide18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1.xml" Type="http://schemas.openxmlformats.org/officeDocument/2006/relationships/notesSlide"/></Relationships>
</file>

<file path=ppt/slides/_rels/slide18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2.xml" Type="http://schemas.openxmlformats.org/officeDocument/2006/relationships/notesSlide"/></Relationships>
</file>

<file path=ppt/slides/_rels/slide18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3.xml" Type="http://schemas.openxmlformats.org/officeDocument/2006/relationships/notesSlide"/></Relationships>
</file>

<file path=ppt/slides/_rels/slide18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4.xml" Type="http://schemas.openxmlformats.org/officeDocument/2006/relationships/notesSlide"/></Relationships>
</file>

<file path=ppt/slides/_rels/slide18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5.xml" Type="http://schemas.openxmlformats.org/officeDocument/2006/relationships/notesSlide"/></Relationships>
</file>

<file path=ppt/slides/_rels/slide18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6.xml" Type="http://schemas.openxmlformats.org/officeDocument/2006/relationships/notesSlide"/></Relationships>
</file>

<file path=ppt/slides/_rels/slide18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7.xml" Type="http://schemas.openxmlformats.org/officeDocument/2006/relationships/notesSlide"/></Relationships>
</file>

<file path=ppt/slides/_rels/slide18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8.xml" Type="http://schemas.openxmlformats.org/officeDocument/2006/relationships/notesSlide"/></Relationships>
</file>

<file path=ppt/slides/_rels/slide18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9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19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0.xml" Type="http://schemas.openxmlformats.org/officeDocument/2006/relationships/notesSlide"/></Relationships>
</file>

<file path=ppt/slides/_rels/slide19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1.xml" Type="http://schemas.openxmlformats.org/officeDocument/2006/relationships/notesSlide"/></Relationships>
</file>

<file path=ppt/slides/_rels/slide19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2.xml" Type="http://schemas.openxmlformats.org/officeDocument/2006/relationships/notesSlide"/></Relationships>
</file>

<file path=ppt/slides/_rels/slide19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3.xml" Type="http://schemas.openxmlformats.org/officeDocument/2006/relationships/notesSlide"/></Relationships>
</file>

<file path=ppt/slides/_rels/slide19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4.xml" Type="http://schemas.openxmlformats.org/officeDocument/2006/relationships/notesSlide"/></Relationships>
</file>

<file path=ppt/slides/_rels/slide19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5.xml" Type="http://schemas.openxmlformats.org/officeDocument/2006/relationships/notesSlide"/></Relationships>
</file>

<file path=ppt/slides/_rels/slide19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6.xml" Type="http://schemas.openxmlformats.org/officeDocument/2006/relationships/notesSlide"/></Relationships>
</file>

<file path=ppt/slides/_rels/slide19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7.xml" Type="http://schemas.openxmlformats.org/officeDocument/2006/relationships/notesSlide"/></Relationships>
</file>

<file path=ppt/slides/_rels/slide19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8.xml" Type="http://schemas.openxmlformats.org/officeDocument/2006/relationships/notesSlide"/></Relationships>
</file>

<file path=ppt/slides/_rels/slide19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0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0.xml" Type="http://schemas.openxmlformats.org/officeDocument/2006/relationships/notesSlide"/></Relationships>
</file>

<file path=ppt/slides/_rels/slide20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1.xml" Type="http://schemas.openxmlformats.org/officeDocument/2006/relationships/notesSlide"/></Relationships>
</file>

<file path=ppt/slides/_rels/slide20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2.xml" Type="http://schemas.openxmlformats.org/officeDocument/2006/relationships/notesSlide"/></Relationships>
</file>

<file path=ppt/slides/_rels/slide20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3.xml" Type="http://schemas.openxmlformats.org/officeDocument/2006/relationships/notesSlide"/></Relationships>
</file>

<file path=ppt/slides/_rels/slide20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4.xml" Type="http://schemas.openxmlformats.org/officeDocument/2006/relationships/notesSlide"/></Relationships>
</file>

<file path=ppt/slides/_rels/slide20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5.xml" Type="http://schemas.openxmlformats.org/officeDocument/2006/relationships/notesSlide"/></Relationships>
</file>

<file path=ppt/slides/_rels/slide20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6.xml" Type="http://schemas.openxmlformats.org/officeDocument/2006/relationships/notesSlide"/></Relationships>
</file>

<file path=ppt/slides/_rels/slide20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7.xml" Type="http://schemas.openxmlformats.org/officeDocument/2006/relationships/notesSlide"/></Relationships>
</file>

<file path=ppt/slides/_rels/slide20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8.xml" Type="http://schemas.openxmlformats.org/officeDocument/2006/relationships/notesSlide"/></Relationships>
</file>

<file path=ppt/slides/_rels/slide20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9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0.xml" Type="http://schemas.openxmlformats.org/officeDocument/2006/relationships/notesSlide"/></Relationships>
</file>

<file path=ppt/slides/_rels/slide2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1.xml" Type="http://schemas.openxmlformats.org/officeDocument/2006/relationships/notesSlide"/></Relationships>
</file>

<file path=ppt/slides/_rels/slide2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2.xml" Type="http://schemas.openxmlformats.org/officeDocument/2006/relationships/notesSlide"/></Relationships>
</file>

<file path=ppt/slides/_rels/slide2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3.xml" Type="http://schemas.openxmlformats.org/officeDocument/2006/relationships/notesSlide"/></Relationships>
</file>

<file path=ppt/slides/_rels/slide2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4.xml" Type="http://schemas.openxmlformats.org/officeDocument/2006/relationships/notesSlide"/></Relationships>
</file>

<file path=ppt/slides/_rels/slide2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5.xml" Type="http://schemas.openxmlformats.org/officeDocument/2006/relationships/notesSlide"/></Relationships>
</file>

<file path=ppt/slides/_rels/slide2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6.xml" Type="http://schemas.openxmlformats.org/officeDocument/2006/relationships/notesSlide"/></Relationships>
</file>

<file path=ppt/slides/_rels/slide2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7.xml" Type="http://schemas.openxmlformats.org/officeDocument/2006/relationships/notesSlide"/></Relationships>
</file>

<file path=ppt/slides/_rels/slide2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8.xml" Type="http://schemas.openxmlformats.org/officeDocument/2006/relationships/notesSlide"/></Relationships>
</file>

<file path=ppt/slides/_rels/slide2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9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0.xml" Type="http://schemas.openxmlformats.org/officeDocument/2006/relationships/notesSlide"/></Relationships>
</file>

<file path=ppt/slides/_rels/slide2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1.xml" Type="http://schemas.openxmlformats.org/officeDocument/2006/relationships/notesSlide"/></Relationships>
</file>

<file path=ppt/slides/_rels/slide2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2.xml" Type="http://schemas.openxmlformats.org/officeDocument/2006/relationships/notesSlide"/></Relationships>
</file>

<file path=ppt/slides/_rels/slide2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3.xml" Type="http://schemas.openxmlformats.org/officeDocument/2006/relationships/notesSlide"/></Relationships>
</file>

<file path=ppt/slides/_rels/slide2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4.xml" Type="http://schemas.openxmlformats.org/officeDocument/2006/relationships/notesSlide"/></Relationships>
</file>

<file path=ppt/slides/_rels/slide2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5.xml" Type="http://schemas.openxmlformats.org/officeDocument/2006/relationships/notesSlide"/></Relationships>
</file>

<file path=ppt/slides/_rels/slide2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6.xml" Type="http://schemas.openxmlformats.org/officeDocument/2006/relationships/notesSlide"/></Relationships>
</file>

<file path=ppt/slides/_rels/slide2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7.xml" Type="http://schemas.openxmlformats.org/officeDocument/2006/relationships/notesSlide"/></Relationships>
</file>

<file path=ppt/slides/_rels/slide2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8.xml" Type="http://schemas.openxmlformats.org/officeDocument/2006/relationships/notesSlide"/></Relationships>
</file>

<file path=ppt/slides/_rels/slide2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9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0.xml" Type="http://schemas.openxmlformats.org/officeDocument/2006/relationships/notesSlide"/></Relationships>
</file>

<file path=ppt/slides/_rels/slide2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1.xml" Type="http://schemas.openxmlformats.org/officeDocument/2006/relationships/notesSlide"/></Relationships>
</file>

<file path=ppt/slides/_rels/slide2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2.xml" Type="http://schemas.openxmlformats.org/officeDocument/2006/relationships/notesSlide"/></Relationships>
</file>

<file path=ppt/slides/_rels/slide2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3.xml" Type="http://schemas.openxmlformats.org/officeDocument/2006/relationships/notesSlide"/></Relationships>
</file>

<file path=ppt/slides/_rels/slide2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4.xml" Type="http://schemas.openxmlformats.org/officeDocument/2006/relationships/notesSlide"/></Relationships>
</file>

<file path=ppt/slides/_rels/slide2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5.xml" Type="http://schemas.openxmlformats.org/officeDocument/2006/relationships/notesSlide"/></Relationships>
</file>

<file path=ppt/slides/_rels/slide2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6.xml" Type="http://schemas.openxmlformats.org/officeDocument/2006/relationships/notesSlide"/></Relationships>
</file>

<file path=ppt/slides/_rels/slide2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7.xml" Type="http://schemas.openxmlformats.org/officeDocument/2006/relationships/notesSlide"/></Relationships>
</file>

<file path=ppt/slides/_rels/slide2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8.xml" Type="http://schemas.openxmlformats.org/officeDocument/2006/relationships/notesSlide"/></Relationships>
</file>

<file path=ppt/slides/_rels/slide2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9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0.xml" Type="http://schemas.openxmlformats.org/officeDocument/2006/relationships/notesSlide"/></Relationships>
</file>

<file path=ppt/slides/_rels/slide2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1.xml" Type="http://schemas.openxmlformats.org/officeDocument/2006/relationships/notesSlide"/></Relationships>
</file>

<file path=ppt/slides/_rels/slide2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2.xml" Type="http://schemas.openxmlformats.org/officeDocument/2006/relationships/notesSlide"/></Relationships>
</file>

<file path=ppt/slides/_rels/slide24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3.xml" Type="http://schemas.openxmlformats.org/officeDocument/2006/relationships/notesSlide"/></Relationships>
</file>

<file path=ppt/slides/_rels/slide2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4.xml" Type="http://schemas.openxmlformats.org/officeDocument/2006/relationships/notesSlide"/></Relationships>
</file>

<file path=ppt/slides/_rels/slide2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5.xml" Type="http://schemas.openxmlformats.org/officeDocument/2006/relationships/notesSlide"/></Relationships>
</file>

<file path=ppt/slides/_rels/slide2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6.xml" Type="http://schemas.openxmlformats.org/officeDocument/2006/relationships/notesSlide"/></Relationships>
</file>

<file path=ppt/slides/_rels/slide24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7.xml" Type="http://schemas.openxmlformats.org/officeDocument/2006/relationships/notesSlide"/></Relationships>
</file>

<file path=ppt/slides/_rels/slide24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8.xml" Type="http://schemas.openxmlformats.org/officeDocument/2006/relationships/notesSlide"/></Relationships>
</file>

<file path=ppt/slides/_rels/slide24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9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5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0.xml" Type="http://schemas.openxmlformats.org/officeDocument/2006/relationships/notesSlide"/></Relationships>
</file>

<file path=ppt/slides/_rels/slide25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1.xml" Type="http://schemas.openxmlformats.org/officeDocument/2006/relationships/notesSlide"/></Relationships>
</file>

<file path=ppt/slides/_rels/slide25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2.xml" Type="http://schemas.openxmlformats.org/officeDocument/2006/relationships/notesSlide"/></Relationships>
</file>

<file path=ppt/slides/_rels/slide25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3.xml" Type="http://schemas.openxmlformats.org/officeDocument/2006/relationships/notesSlide"/></Relationships>
</file>

<file path=ppt/slides/_rels/slide25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4.xml" Type="http://schemas.openxmlformats.org/officeDocument/2006/relationships/notesSlide"/></Relationships>
</file>

<file path=ppt/slides/_rels/slide25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5.xml" Type="http://schemas.openxmlformats.org/officeDocument/2006/relationships/notesSlide"/></Relationships>
</file>

<file path=ppt/slides/_rels/slide25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6.xml" Type="http://schemas.openxmlformats.org/officeDocument/2006/relationships/notesSlide"/></Relationships>
</file>

<file path=ppt/slides/_rels/slide25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7.xml" Type="http://schemas.openxmlformats.org/officeDocument/2006/relationships/notesSlide"/></Relationships>
</file>

<file path=ppt/slides/_rels/slide25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8.xml" Type="http://schemas.openxmlformats.org/officeDocument/2006/relationships/notesSlide"/></Relationships>
</file>

<file path=ppt/slides/_rels/slide25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9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6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0.xml" Type="http://schemas.openxmlformats.org/officeDocument/2006/relationships/notesSlide"/></Relationships>
</file>

<file path=ppt/slides/_rels/slide26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1.xml" Type="http://schemas.openxmlformats.org/officeDocument/2006/relationships/notesSlide"/></Relationships>
</file>

<file path=ppt/slides/_rels/slide26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2.xml" Type="http://schemas.openxmlformats.org/officeDocument/2006/relationships/notesSlide"/></Relationships>
</file>

<file path=ppt/slides/_rels/slide26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3.xml" Type="http://schemas.openxmlformats.org/officeDocument/2006/relationships/notesSlide"/></Relationships>
</file>

<file path=ppt/slides/_rels/slide26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4.xml" Type="http://schemas.openxmlformats.org/officeDocument/2006/relationships/notesSlide"/></Relationships>
</file>

<file path=ppt/slides/_rels/slide26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5.xml" Type="http://schemas.openxmlformats.org/officeDocument/2006/relationships/notesSlide"/></Relationships>
</file>

<file path=ppt/slides/_rels/slide26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6.xml" Type="http://schemas.openxmlformats.org/officeDocument/2006/relationships/notesSlide"/></Relationships>
</file>

<file path=ppt/slides/_rels/slide26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7.xml" Type="http://schemas.openxmlformats.org/officeDocument/2006/relationships/notesSlide"/></Relationships>
</file>

<file path=ppt/slides/_rels/slide26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8.xml" Type="http://schemas.openxmlformats.org/officeDocument/2006/relationships/notesSlide"/></Relationships>
</file>

<file path=ppt/slides/_rels/slide26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9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7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0.xml" Type="http://schemas.openxmlformats.org/officeDocument/2006/relationships/notesSlide"/></Relationships>
</file>

<file path=ppt/slides/_rels/slide27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1.xml" Type="http://schemas.openxmlformats.org/officeDocument/2006/relationships/notesSlide"/></Relationships>
</file>

<file path=ppt/slides/_rels/slide27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2.xml" Type="http://schemas.openxmlformats.org/officeDocument/2006/relationships/notesSlide"/></Relationships>
</file>

<file path=ppt/slides/_rels/slide27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3.xml" Type="http://schemas.openxmlformats.org/officeDocument/2006/relationships/notesSlide"/></Relationships>
</file>

<file path=ppt/slides/_rels/slide27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4.xml" Type="http://schemas.openxmlformats.org/officeDocument/2006/relationships/notesSlide"/></Relationships>
</file>

<file path=ppt/slides/_rels/slide27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5.xml" Type="http://schemas.openxmlformats.org/officeDocument/2006/relationships/notesSlide"/></Relationships>
</file>

<file path=ppt/slides/_rels/slide27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6.xml" Type="http://schemas.openxmlformats.org/officeDocument/2006/relationships/notesSlide"/></Relationships>
</file>

<file path=ppt/slides/_rels/slide27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7.xml" Type="http://schemas.openxmlformats.org/officeDocument/2006/relationships/notesSlide"/></Relationships>
</file>

<file path=ppt/slides/_rels/slide27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8.xml" Type="http://schemas.openxmlformats.org/officeDocument/2006/relationships/notesSlide"/></Relationships>
</file>

<file path=ppt/slides/_rels/slide27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9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8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0.xml" Type="http://schemas.openxmlformats.org/officeDocument/2006/relationships/notesSlide"/></Relationships>
</file>

<file path=ppt/slides/_rels/slide28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1.xml" Type="http://schemas.openxmlformats.org/officeDocument/2006/relationships/notesSlide"/></Relationships>
</file>

<file path=ppt/slides/_rels/slide28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2.xml" Type="http://schemas.openxmlformats.org/officeDocument/2006/relationships/notesSlide"/></Relationships>
</file>

<file path=ppt/slides/_rels/slide28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3.xml" Type="http://schemas.openxmlformats.org/officeDocument/2006/relationships/notesSlide"/></Relationships>
</file>

<file path=ppt/slides/_rels/slide28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4.xml" Type="http://schemas.openxmlformats.org/officeDocument/2006/relationships/notesSlide"/></Relationships>
</file>

<file path=ppt/slides/_rels/slide28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5.xml" Type="http://schemas.openxmlformats.org/officeDocument/2006/relationships/notesSlide"/></Relationships>
</file>

<file path=ppt/slides/_rels/slide28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6.xml" Type="http://schemas.openxmlformats.org/officeDocument/2006/relationships/notesSlide"/></Relationships>
</file>

<file path=ppt/slides/_rels/slide28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7.xml" Type="http://schemas.openxmlformats.org/officeDocument/2006/relationships/notesSlide"/></Relationships>
</file>

<file path=ppt/slides/_rels/slide28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8.xml" Type="http://schemas.openxmlformats.org/officeDocument/2006/relationships/notesSlide"/></Relationships>
</file>

<file path=ppt/slides/_rels/slide28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9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29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0.xml" Type="http://schemas.openxmlformats.org/officeDocument/2006/relationships/notesSlide"/></Relationships>
</file>

<file path=ppt/slides/_rels/slide29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1.xml" Type="http://schemas.openxmlformats.org/officeDocument/2006/relationships/notesSlide"/></Relationships>
</file>

<file path=ppt/slides/_rels/slide29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2.xml" Type="http://schemas.openxmlformats.org/officeDocument/2006/relationships/notesSlide"/></Relationships>
</file>

<file path=ppt/slides/_rels/slide29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3.xml" Type="http://schemas.openxmlformats.org/officeDocument/2006/relationships/notesSlide"/></Relationships>
</file>

<file path=ppt/slides/_rels/slide29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4.xml" Type="http://schemas.openxmlformats.org/officeDocument/2006/relationships/notesSlide"/></Relationships>
</file>

<file path=ppt/slides/_rels/slide29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5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5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0.xml" Type="http://schemas.openxmlformats.org/officeDocument/2006/relationships/notesSlide"/></Relationships>
</file>

<file path=ppt/slides/_rels/slide5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1.xml" Type="http://schemas.openxmlformats.org/officeDocument/2006/relationships/notesSlide"/></Relationships>
</file>

<file path=ppt/slides/_rels/slide5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2.xml" Type="http://schemas.openxmlformats.org/officeDocument/2006/relationships/notesSlide"/></Relationships>
</file>

<file path=ppt/slides/_rels/slide5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3.xml" Type="http://schemas.openxmlformats.org/officeDocument/2006/relationships/notesSlide"/></Relationships>
</file>

<file path=ppt/slides/_rels/slide5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4.xml" Type="http://schemas.openxmlformats.org/officeDocument/2006/relationships/notesSlide"/></Relationships>
</file>

<file path=ppt/slides/_rels/slide5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5.xml" Type="http://schemas.openxmlformats.org/officeDocument/2006/relationships/notesSlide"/></Relationships>
</file>

<file path=ppt/slides/_rels/slide5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6.xml" Type="http://schemas.openxmlformats.org/officeDocument/2006/relationships/notesSlide"/></Relationships>
</file>

<file path=ppt/slides/_rels/slide5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7.xml" Type="http://schemas.openxmlformats.org/officeDocument/2006/relationships/notesSlide"/></Relationships>
</file>

<file path=ppt/slides/_rels/slide5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8.xml" Type="http://schemas.openxmlformats.org/officeDocument/2006/relationships/notesSlide"/></Relationships>
</file>

<file path=ppt/slides/_rels/slide5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9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6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0.xml" Type="http://schemas.openxmlformats.org/officeDocument/2006/relationships/notesSlide"/></Relationships>
</file>

<file path=ppt/slides/_rels/slide6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1.xml" Type="http://schemas.openxmlformats.org/officeDocument/2006/relationships/notesSlide"/></Relationships>
</file>

<file path=ppt/slides/_rels/slide6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2.xml" Type="http://schemas.openxmlformats.org/officeDocument/2006/relationships/notesSlide"/></Relationships>
</file>

<file path=ppt/slides/_rels/slide6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3.xml" Type="http://schemas.openxmlformats.org/officeDocument/2006/relationships/notesSlide"/></Relationships>
</file>

<file path=ppt/slides/_rels/slide6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4.xml" Type="http://schemas.openxmlformats.org/officeDocument/2006/relationships/notesSlide"/></Relationships>
</file>

<file path=ppt/slides/_rels/slide6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5.xml" Type="http://schemas.openxmlformats.org/officeDocument/2006/relationships/notesSlide"/></Relationships>
</file>

<file path=ppt/slides/_rels/slide6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6.xml" Type="http://schemas.openxmlformats.org/officeDocument/2006/relationships/notesSlide"/></Relationships>
</file>

<file path=ppt/slides/_rels/slide6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7.xml" Type="http://schemas.openxmlformats.org/officeDocument/2006/relationships/notesSlide"/></Relationships>
</file>

<file path=ppt/slides/_rels/slide6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8.xml" Type="http://schemas.openxmlformats.org/officeDocument/2006/relationships/notesSlide"/></Relationships>
</file>

<file path=ppt/slides/_rels/slide6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9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7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0.xml" Type="http://schemas.openxmlformats.org/officeDocument/2006/relationships/notesSlide"/></Relationships>
</file>

<file path=ppt/slides/_rels/slide7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1.xml" Type="http://schemas.openxmlformats.org/officeDocument/2006/relationships/notesSlide"/></Relationships>
</file>

<file path=ppt/slides/_rels/slide7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2.xml" Type="http://schemas.openxmlformats.org/officeDocument/2006/relationships/notesSlide"/></Relationships>
</file>

<file path=ppt/slides/_rels/slide7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3.xml" Type="http://schemas.openxmlformats.org/officeDocument/2006/relationships/notesSlide"/></Relationships>
</file>

<file path=ppt/slides/_rels/slide7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4.xml" Type="http://schemas.openxmlformats.org/officeDocument/2006/relationships/notesSlide"/></Relationships>
</file>

<file path=ppt/slides/_rels/slide7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5.xml" Type="http://schemas.openxmlformats.org/officeDocument/2006/relationships/notesSlide"/></Relationships>
</file>

<file path=ppt/slides/_rels/slide7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6.xml" Type="http://schemas.openxmlformats.org/officeDocument/2006/relationships/notesSlide"/></Relationships>
</file>

<file path=ppt/slides/_rels/slide7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7.xml" Type="http://schemas.openxmlformats.org/officeDocument/2006/relationships/notesSlide"/></Relationships>
</file>

<file path=ppt/slides/_rels/slide7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8.xml" Type="http://schemas.openxmlformats.org/officeDocument/2006/relationships/notesSlide"/></Relationships>
</file>

<file path=ppt/slides/_rels/slide7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9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8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0.xml" Type="http://schemas.openxmlformats.org/officeDocument/2006/relationships/notesSlide"/></Relationships>
</file>

<file path=ppt/slides/_rels/slide8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1.xml" Type="http://schemas.openxmlformats.org/officeDocument/2006/relationships/notesSlide"/></Relationships>
</file>

<file path=ppt/slides/_rels/slide8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2.xml" Type="http://schemas.openxmlformats.org/officeDocument/2006/relationships/notesSlide"/></Relationships>
</file>

<file path=ppt/slides/_rels/slide8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3.xml" Type="http://schemas.openxmlformats.org/officeDocument/2006/relationships/notesSlide"/></Relationships>
</file>

<file path=ppt/slides/_rels/slide8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4.xml" Type="http://schemas.openxmlformats.org/officeDocument/2006/relationships/notesSlide"/></Relationships>
</file>

<file path=ppt/slides/_rels/slide8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5.xml" Type="http://schemas.openxmlformats.org/officeDocument/2006/relationships/notesSlide"/></Relationships>
</file>

<file path=ppt/slides/_rels/slide8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6.xml" Type="http://schemas.openxmlformats.org/officeDocument/2006/relationships/notesSlide"/></Relationships>
</file>

<file path=ppt/slides/_rels/slide8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7.xml" Type="http://schemas.openxmlformats.org/officeDocument/2006/relationships/notesSlide"/></Relationships>
</file>

<file path=ppt/slides/_rels/slide8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8.xml" Type="http://schemas.openxmlformats.org/officeDocument/2006/relationships/notesSlide"/></Relationships>
</file>

<file path=ppt/slides/_rels/slide8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9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_rels/slide9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0.xml" Type="http://schemas.openxmlformats.org/officeDocument/2006/relationships/notesSlide"/></Relationships>
</file>

<file path=ppt/slides/_rels/slide9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1.xml" Type="http://schemas.openxmlformats.org/officeDocument/2006/relationships/notesSlide"/></Relationships>
</file>

<file path=ppt/slides/_rels/slide9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2.xml" Type="http://schemas.openxmlformats.org/officeDocument/2006/relationships/notesSlide"/></Relationships>
</file>

<file path=ppt/slides/_rels/slide9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3.xml" Type="http://schemas.openxmlformats.org/officeDocument/2006/relationships/notesSlide"/></Relationships>
</file>

<file path=ppt/slides/_rels/slide9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4.xml" Type="http://schemas.openxmlformats.org/officeDocument/2006/relationships/notesSlide"/></Relationships>
</file>

<file path=ppt/slides/_rels/slide9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5.xml" Type="http://schemas.openxmlformats.org/officeDocument/2006/relationships/notesSlide"/></Relationships>
</file>

<file path=ppt/slides/_rels/slide9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6.xml" Type="http://schemas.openxmlformats.org/officeDocument/2006/relationships/notesSlide"/></Relationships>
</file>

<file path=ppt/slides/_rels/slide9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7.xml" Type="http://schemas.openxmlformats.org/officeDocument/2006/relationships/notesSlide"/></Relationships>
</file>

<file path=ppt/slides/_rels/slide9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8.xml" Type="http://schemas.openxmlformats.org/officeDocument/2006/relationships/notesSlide"/></Relationships>
</file>

<file path=ppt/slides/_rels/slide9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VAISHNAVI VANKAYALA for being Winner in Category A and Level pre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RUTVI for being 1st runner up in Category A and Level 1 for Course Tiny Tots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 PRADEEPAA for being Winner in Category D and Level 1 for Course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VANSHITA CHANDNANI for being 1st runner up in Category D and Level 1 for Course Mental Arithmetic from Center Aloha Jahangirpura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PARTH SARTHI SHARMA for being 2nd runner up in Category D and Level 1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NANCY for being 2nd runner up in Category D and Level 1 for Course Mental Arithmetic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PARTH SARTHI SHARMA for being 3rd runner up in Category D and Level 1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NANCY for being 3rd runner up in Category D and Level 1 for Course Mental Arithmetic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NISHTHA for being Winner in Category A and Level 2 for Course Mental Arithmetic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ATHARV for being 1st runner up in Category A and Level 2 for Course Mental Arithmetic from Center Aloha Dahod</a:t>
            </a: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 MANASA K K for being Winner in Category B and Level 2 for Course Mental Arithmetic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B..JANANI AKSHAYA for being 1st runner up in Category B and Level 2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KRUTARTH for being 2nd runner up in Category A and Level 1 for Course Tiny Tots from Center Aloha Jolly Bunglow</a:t>
            </a:r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ANURAG DAS BARMAN for being 2nd runner up in Category B and Level 2 for Course Mental Arithmetic from Center Aloha Ambassa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AARUSH BAWARIA for being 3rd runner up in Category B and Level 2 for Course Mental Arithmetic from Center Aloha Arera Colony</a:t>
            </a:r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JAY KUMAR CHANDWANI for being Winner in Category C and Level 2 for Course Mental Arithmetic from Center Aloha Bhilai</a:t>
            </a: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AADYA RAGHUWANSHI for being 1st runner up in Category C and Level 2 for Course Mental Arithmetic from Center Aloha Arera Colony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RADHE THAKKAR for being 2nd runner up in Category C and Level 2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VARSHA M N for being 3rd runner up in Category C and Level 2 for Course Mental Arithmetic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SHUBHAM  SOJITRA for being Winner in Category D and Level 2 for Course Mental Arithmetic from Center Aloha Bapunagar</a:t>
            </a:r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ANSH MAHAJAN for being 1st runner up in Category D and Level 2 for Course Mental Arithmetic from Center Aloha Bhilai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PRIYAL for being 2nd runner up in Category D and Level 2 for Course Mental Arithmetic from Center Aloha Dahod</a:t>
            </a: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PRAJAPATI DIVYA for being 3rd runner up in Category D and Level 2 for Course Mental Arithmetic from Center Aloha Sabarmati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HARSHIT J MEGHANI for being 3rd runner up in Category A and Level 1 for Course Tiny Tots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NAITIK GAJJAR for being Winner in Category A and Level 3 for Course Mental Arithmetic from Center Aloha Prahalad Nager</a:t>
            </a:r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AKSHAYA GUNAA S for being Winner in Category B and Level 3 for Course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HARSHVI KAPADIA for being 1st runner up in Category B and Level 3 for Course Mental Arithmetic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AYUSHI BARMAN for being 2nd runner up in Category B and Level 3 for Course Mental Arithmetic from Center Aloha Math Chaumuhani</a:t>
            </a: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RIMJHIM BHATTACHARYA for being 3rd runner up in Category B and Level 3 for Course Mental Arithmetic from Center Aloha Konnagar</a:t>
            </a:r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ANWESHA MAMADAPUR for being Winner in Category C and Level 3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KRISHNA THAKKAR for being 1st runner up in Category C and Level 3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ATHARV LAXMIKANT PISOLKAR for being 2nd runner up in Category C and Level 3 for Course Mental Arithmetic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KUSHAL M SAJJAN for being 3rd runner up in Category C and Level 3 for Course Mental Arithmetic from Center Aloha Arera Colony</a:t>
            </a:r>
            <a:endParaRPr 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ALISHA N MULLA for being 3rd runner up in Category C and Level 3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GARVIT JETHWANI for being Winner in Category B and Level 1 for Course Tiny Tots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ASMITA PAL for being Winner in Category D and Level 3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RAJEEVAGOUDA PATIL for being 1st runner up in Category D and Level 3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ADRIJA MONDAL for being 2nd runner up in Category D and Level 3 for Course Mental Arithmetic from Center Aloha Konnagar</a:t>
            </a:r>
            <a:endParaRPr 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VIRAT R. SHAH for being 3rd runner up in Category D and Level 3 for Course Mental Arithmetic from Center Aloha Kandivli</a:t>
            </a:r>
            <a:endParaRPr 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SOURIMA SAHA for being Winner in Category B and Level 4 for Course Mental Arithmetic from Center Aloha Math Chaumuhani</a:t>
            </a:r>
            <a:endParaRPr 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SHRUTAM SHUBHAM MODI for being 1st runner up in Category B and Level 4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DEVADHARSHINY B for being Winner in Category C and Level 4 for Course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SAMRUDDHI TANVASHI for being 1st runner up in Category C and Level 4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TAAHA BIN TAHIR for being 2nd runner up in Category C and Level 4 for Course Mental Arithmetic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AJASHWINI SAHOO for being 3rd runner up in Category C and Level 4 for Course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VEDIKA B B for being 1st runner up in Category B and Level 1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MAULIK B PARMAR for being Winner in Category D and Level 4 for Course Mental Arithmetic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PRASSWA C PATIL for being 1st runner up in Category D and Level 4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SUJAY J for being 2nd runner up in Category D and Level 4 for Course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ARAVIND NAIK for being 3rd runner up in Category D and Level 4 for Course Mental Arithmetic from Center Aloha Court Road, Karkala</a:t>
            </a:r>
            <a:endParaRPr 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DHARMI SOJITRA for being Winner in Category B and Level 5 for Course Mental Arithmetic from Center Aloha Jolly Bunglow</a:t>
            </a:r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ADITYA PAVANKUMAR THAKUR for being Winner in Category C and Level 5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SEHAR JAVID for being 1st runner up in Category C and Level 5 for Course Mental Arithmetic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PREETHI SUBIKSHA M for being 2nd runner up in Category C and Level 5 for Course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SUHAS KODANDA for being 3rd runner up in Category C and Level 5 for Course Mental Arithmetic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PRIYANSHU BHAVSAR for being Winner in Category D and Level 5 for Course Mental Arithmetic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TARUN P for being 2nd runner up in Category B and Level 1 for Course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PRITAM KUMAR MISHRA for being 1st runner up in Category D and Level 5 for Course Mental Arithmetic from Center Aloha Gunj Bazaar</a:t>
            </a:r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HEET DIPESHE for being 2nd runner up in Category D and Level 5 for Course Mental Arithmetic from Center Aloha Drive In Road</a:t>
            </a:r>
            <a:endParaRPr 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NIHAR KAPADIA for being 3rd runner up in Category D and Level 5 for Course Mental Arithmetic from Center Aloha Sabarmati</a:t>
            </a:r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DIPANWITA SUTRADHAR for being Winner in Category B and Level 6 for Course Mental Arithmetic from Center Aloha Bardowali</a:t>
            </a:r>
            <a:endParaRPr 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KRISH for being 1st runner up in Category B and Level 6 for Course Mental Arithmetic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KABIR ILYAS SHAIKH for being 2nd runner up in Category B and Level 6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KRINAL BRIJESH THAKKAR for being Winner in Category C and Level 6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NICK DEEPAK MAKWANA for being 1st runner up in Category C and Level 6 for Course Mental Arithmetic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JAHANVI CHAUDHARI for being 2nd runner up in Category C and Level 6 for Course Mental Arithmetic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BRUNDA BONGALE for being Winner in Category D and Level 6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HELI P GOTI for being 2nd runner up in Category B and Level 1 for Course Tiny Tots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MOHAMMAD HAZIK MARAZI for being 1st runner up in Category D and Level 6 for Course Mental Arithmetic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DIYA RAKESHBHAI NAVADIYA for being 2nd runner up in Category D and Level 6 for Course Mental Arithmetic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URMIT CHAUDHARI for being 3rd runner up in Category D and Level 6 for Course Mental Arithmetic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KHUSHIL BHAMBOO for being Winner in Category C and Level 7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FENIL MAHENDRA PATEL for being 1st runner up in Category C and Level 7 for Course Mental Arithmetic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SUHAIB JAVID for being Winner in Category C and Level 8 for Course Mental Arithmetic from Center Aloha Kupwara</a:t>
            </a:r>
            <a:endParaRPr 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SPANDAN DEBNATH for being 1st runner up in Category C and Level 8 for Course Mental Arithmetic from Center Aloha Math Chaumuhani</a:t>
            </a:r>
            <a:endParaRPr lang="en-US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IRAM ROUF for being 2nd runner up in Category C and Level 8 for Course Mental Arithmetic from Center Aloha Kupwara</a:t>
            </a:r>
            <a:endParaRPr 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AYUSH KANIYALAL MAVANI for being Winner in Category D and Level 8 for Course Mental Arithmetic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TUSHHAR SARDA for being 1st runner up in Category D and Level 8 for Course Mental Arithmetic from Center Aloha Kumara Park West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TARUN P for being 3rd runner up in Category B and Level 1 for Course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VED for being 2nd runner up in Category D and Level 8 for Course Mental Arithmetic from Center Aloha Navsari</a:t>
            </a:r>
            <a:endParaRPr lang="en-US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VINAY DANWA for being 3rd runner up in Category D and Level 8 for Course Mental Arithmetic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REYANSHI PATEL for being Winner in Category A and Level 1 for Course English Smart from Center Aloha Science City</a:t>
            </a:r>
            <a:endParaRPr lang="en-US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VRAJESH for being 1st runner up in Category A and Level 1 for Course English Smart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UPASANA for being 2nd runner up in Category A and Level 1 for Course English Smart from Center Aloha Dahod</a:t>
            </a:r>
            <a:endParaRPr lang="en-US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DHYAN PATEL for being 3rd runner up in Category A and Level 1 for Course English Smart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VISHV NILAY GHIYA for being Winner in Category A and Level 2 for Course English Smart from Center Aloha Gurukul</a:t>
            </a:r>
            <a:endParaRPr lang="en-US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LAKSHYA SHAH for being 1st runner up in Category A and Level 2 for Course English Smart from Center Aloha Pal</a:t>
            </a:r>
            <a:endParaRPr lang="en-US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DHYANI for being 2nd runner up in Category A and Level 2 for Course English Smart from Center Aloha Bhaktinager</a:t>
            </a:r>
            <a:endParaRPr lang="en-US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DHRUVA S KURBET for being Winner in Category A and Level 3 for Course English Smart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HELI P GOTI for being 3rd runner up in Category B and Level 1 for Course Tiny Tots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SAKSHI SHIDALALLI for being 1st runner up in Category A and Level 3 for Course English Smart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HETIKA for being 2nd runner up in Category A and Level 3 for Course English Smart from Center Aloha Ranchhodnagar</a:t>
            </a:r>
            <a:endParaRPr 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ARCHI BHALSOD for being 3rd runner up in Category A and Level 3 for Course English Smart from Center Aloha Ranchhodnagar</a:t>
            </a:r>
            <a:endParaRPr lang="en-US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MEER KHUTLIWALA for being Winner in Category A and Level 4 for Course English Smart from Center Aloha Silvassa</a:t>
            </a:r>
            <a:endParaRPr lang="en-US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JIVAL DHINGRA for being Winner in Category A and Level 1 for Course Speed Maths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JAY SANGHAVI for being 1st runner up in Category A and Level 1 for Course Speed Maths from Center Aloha Ghatlodiya</a:t>
            </a:r>
            <a:endParaRPr lang="en-US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HET VIPULKUMAR  PATEL for being 2nd runner up in Category A and Level 1 for Course Speed Maths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BINEET GOSWAMI for being 3rd runner up in Category A and Level 1 for Course Speed Maths from Center Aloha Melarmath</a:t>
            </a:r>
            <a:endParaRPr lang="en-US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DIVYA BHARATHI R for being Winner in Category A and Level pre for Course State Tiny Tots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SESATH SN for being 1st runner up in Category A and Level pre for Course State Tiny Tots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SOUMYA  MOHIRE for being Winner in Category A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THISANTH S for being 2nd runner up in Category A and Level pre for Course State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GOKUL M for being 3rd runner up in Category A and Level pre for Course State Tiny Tots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ROSHINI S for being Winner in Category B and Level pre for Course State Tiny Tots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HANUSHKA S for being 1st runner up in Category B and Level pre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JABARAJ J for being 2nd runner up in Category B and Level pre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JASTIN RAJ J for being 3rd runner up in Category B and Level pre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DHIKSHITHA K for being 3rd runner up in Category B and Level pre for Course State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HEMASRI G for being Winner in Category A and Level 1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YASHVI for being 1st runner up in Category A and Level 1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SANJAY K for being 2nd runner up in Category A and Level 1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DIVYA BHARATHI R for being 1st runner up in Category A and Level pre for Course Tiny Tots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KESHAV MITTAL for being 1st runner up in Category A and Level 2 for Course Tiny Tots from Center Aloha Mahapura</a:t>
            </a:r>
            <a:endParaRPr lang="en-US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MINESH J for being 3rd runner up in Category A and Level 1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SRISANJAY S G for being Winner in Category B and Level 1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PRATHISHKA G for being 1st runner up in Category B and Level 1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PRIYADARSHINE K for being 2nd runner up in Category B and Level 1 for Course State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ROSHAN M for being 3rd runner up in Category B and Level 1 for Course State Tiny Tots from Center Aloha Amma Mandapam - Srirangam</a:t>
            </a:r>
            <a:endParaRPr lang="en-US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VARUN S for being 3rd runner up in Category B and Level 1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POLA SYAM for being Winner in Category A and Level 2 for Course State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SHLOK VERMA for being Winner in Category B and Level 2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SABHAREE G for being 1st runner up in Category B and Level 2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MURALIDARAN for being 2nd runner up in Category B and Level 2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VIVAAN GUPTA for being 2nd runner up in Category A and Level 2 for Course Tiny Tots from Center Aloha Jolly Bunglow</a:t>
            </a:r>
            <a:endParaRPr lang="en-US" dirty="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 HARSHINI K K for being 3rd runner up in Category B and Level 2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KAVYA SESHA G for being Winner in Category B and Level 3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SUVETHA S for being 1st runner up in Category B and Level 3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PRADAKSHINA M for being 2nd runner up in Category B and Level 3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ALWIN JENI KUMAR E for being 3rd runner up in Category B and Level 3 for Course State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RAJ HARSHIT T for being Winner in Category B and Level 4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BHAGAT D for being 1st runner up in Category B and Level 4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NETHIN SHATHARTHICK R S for being 2nd runner up in Category B and Level 4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RAJARISHIK R for being 3rd runner up in Category B and Level 4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SAHANA R for being Winner in Category B and Level 5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JIMIT R PARMAR for being 3rd runner up in Category A and Level 2 for Course Tiny Tots from Center Aloha Rajaji Nagar</a:t>
            </a:r>
            <a:endParaRPr lang="en-US" dirty="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YASH K BHANDARI for being 1st runner up in Category B and Level 5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ATISH K A for being 2nd runner up in Category B and Level 5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PRANESH for being 3rd runner up in Category B and Level 5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INIYAN R for being Winner in Category B and Level 6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SHAMRRITHASRI S M for being 1st runner up in Category B and Level 6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ANANYA SAJEEV for being Winner in Category B and Level 7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ILLAKKEIYA S for being 1st runner up in Category B and Level 7 for Course State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RAVEENA RAMESH for being Winner in Category B and Level 8 for Course State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MADHAV R for being Winner in Category B and Level 10 for Course State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THARUN B for being Winner in Category A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MOTHIKA D for being Winner in Category B and Level 2 for Course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THISHANTH S for being 1st runner up in Category A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KISHAN M for being 2nd runner up in Category A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KEERTHIKA M for being Winner in Category B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JANANI D for being 1st runner up in Category B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SOUFEENATH R for being 2nd runner up in Category B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DHEEBA DHARSHINI S for being 3rd runner up in Category B and Level pre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DEVISHREE J for being Winner in Category C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RAHUL R P for being 1st runner up in Category C and Level pre for Course State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MADHAN BABU B for being 2nd runner up in Category C and Level pre for Course State Mental Arithmetic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RAKSHANA R for being Winner in Category D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KIAAN VAZA for being Winner in Category B and Level 2 for Course Tiny Tots from Center Aloha Naranpura</a:t>
            </a:r>
            <a:endParaRPr lang="en-US" dirty="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THARAVIKA L for being 1st runner up in Category D and Level pre for Course State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RAGHUL S for being 2nd runner up in Category D and Level pre for Course State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MONIKA K for being 3rd runner up in Category D and Level pre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AGNES VARSHA E for being Winner in Category A and Level 1 for Course State Mental Arithmetic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SANJANA R for being Winner in Category B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BAVADHAARANI B for being 1st runner up in Category B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MUKESH KUMAR A for being 2nd runner up in Category B and Level 1 for Course State Mental Arithmetic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JESSICA CAROL R for being 3rd runner up in Category B and Level 1 for Course State Mental Arithmetic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SAISHRUJAN S for being Winner in Category C and Level 1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HAMSAWARITHINI T for being 1st runner up in Category C and Level 1 for Course State Mental Arithmetic from Center Aloha Amma Mandapam - Srirangam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MOTHIKA D for being 1st runner up in Category B and Level 2 for Course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AISHWARYA DAS for being Winner in Category B and Level 2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 MANASA K K for being 1st runner up in Category B and Level 2 for Course State Mental Arithmetic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BIRLA AADHITYA Y for being 2nd runner up in Category B and Level 2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SHARVIKA K S for being 3rd runner up in Category B and Level 2 for Course State Mental Arithmetic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DEEPIKA S for being Winner in Category C and Level 2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THITHIKSHA J for being 1st runner up in Category C and Level 2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PRIYADHARSHINI S for being Winner in Category D and Level 2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AKSHAYA GUNAA S for being Winner in Category B and Level 3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SUPRITHA S M for being 1st runner up in Category B and Level 3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RAJA RAJESWARI S for being Winner in Category C and Level 3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KIAAN VAZA for being 1st runner up in Category B and Level 2 for Course Tiny Tots from Center Aloha Naranpura</a:t>
            </a:r>
            <a:endParaRPr lang="en-US" dirty="0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MAGESH ANAND U for being 1st runner up in Category C and Level 3 for Course State Mental Arithmetic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SONAL VERMA for being Winner in Category D and Level 3 for Course State Mental Arithmetic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MADHI SANJEEV M for being Winner in Category B and Level 4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DEVADHARSHINY B for being Winner in Category C and Level 4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AKSHADA K for being 1st runner up in Category C and Level 4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AJASHWINI SAHOO for being 2nd runner up in Category C and Level 4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VAISHNAVI M for being Winner in Category D and Level 4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SUJAY J for being 1st runner up in Category D and Level 4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MEGARAJ J T for being Winner in Category C and Level 5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PREETHI SUBIKSHA M for being 1st runner up in Category C and Level 5 for Course State Mental Arithmetic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DRUTHI G V for being 2nd runner up in Category B and Level 2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HASHWIN KUMAR V for being Winner in Category D and Level 5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ASHWATH RAVINDRAN for being Winner in Category B and Level 6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KUMARAVEL D for being Winner in Category D and Level 8 for Course State Mental Arithmetic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VANYA RAJ for being Champion in Category A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PRACHETA MAJUMDER for being Champion in Category B for Course Tiny Tots from Center Aloha Paradise Chaumuhani</a:t>
            </a:r>
            <a:endParaRPr lang="en-US" dirty="0"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MOTHIKA D for being Champion in Category B for Course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HANUSHKA S for being Champion in Category B for Course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KIAAN VAZA for being Champion in Category B for Course Tiny Tots from Center Aloha Naranpura</a:t>
            </a:r>
            <a:endParaRPr lang="en-US" dirty="0"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SHUCHITA SURESH for being Champion in Category B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NISHTHA for being Champion in Category A for Course Mental Arithmetic from Center Aloha Vardhari Road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SAIFA BHAT for being 3rd runner up in Category B and Level 2 for Course Tiny Tots from Center Aloha Everonn</a:t>
            </a:r>
            <a:endParaRPr lang="en-US" dirty="0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NITHISH KANNAN D for being Champion in Category B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JAYALAXMI D MANAWADI for being Champion in Category B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JAY KUMAR CHANDWANI for being Champion in Category C for Course Mental Arithmetic from Center Aloha Bhilai</a:t>
            </a:r>
            <a:endParaRPr lang="en-US" dirty="0"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SAISHRUJAN S for being Champion in Category C for Course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ANWESHA MAMADAPUR for being Champion in Category C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 PRADEEPAA for being Champion in Category D for Course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REYANSHI PATEL for being Champion in Category A for Course English Smart from Center Aloha Science City</a:t>
            </a:r>
            <a:endParaRPr lang="en-US" dirty="0"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JIVAL DHINGRA for being Champion in Category A for Course Speed Maths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DIVYA BHARATHI R for being Champion in Category A for Course State Tiny Tots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HEMASRI G for being Champion in Category A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NONDA CHAKMA for being 3rd runner up in Category B and Level 2 for Course Tiny Tots from Center Aloha G.B.Centre</a:t>
            </a:r>
            <a:endParaRPr lang="en-US" dirty="0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KAVYA SESHA G for being Champion in Category B for Course State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SRISANJAY S G for being Champion in Category B for Course State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THARUN B for being Champion in Category A for Course State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SANJANA R for being Champion in Category B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DEVADHARSHINY B for being Champion in Category C for Course State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VAISHNAVI M for being Champion in Category D for Course State Mental Arithmetic from Center Aloha Adyar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HEMANTH S A for being 2nd runner up in Category A and Level pre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ANISHK S HANJI for being Winner in Category A and Level 3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TISHA BHATT for being 1st runner up in Category A and Level 3 for Course Tiny Tots from Center Aloha Ankleshwar - Chauta Polica Chowki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AADI for being 2nd runner up in Category A and Level 3 for Course Tiny Tots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SHAFEEN VASAYA for being 3rd runner up in Category A and Level 3 for Course Tiny Tots from Center Aloha Silvassa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SHUCHITA SURESH for being Winner in Category B and Level 3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ALWIN JENI KUMAR E for being 1st runner up in Category B and Level 3 for Course Tiny Tots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KESHAV TAPARIA for being 2nd runner up in Category B and Level 3 for Course Tiny Tots from Center Aloha Science City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AJAYAE M for being 3rd runner up in Category B and Level 3 for Course Tiny Tots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DHANVI PARMAR for being Winner in Category A and Level 4 for Course Tiny Tots from Center Aloha Rajaji Nagar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PRITHIKA SUDHARSAN for being Winner in Category B and Level 4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GOKUL M for being 3rd runner up in Category A and Level pre for Course Tiny Tots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NETHIN SHATHARTHICK R S for being 1st runner up in Category B and Level 4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MAYANK PATEL for being 2nd runner up in Category B and Level 4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DEEPAK M for being 3rd runner up in Category B and Level 4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ADITHI HIREMATH for being 3rd runner up in Category B and Level 4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HARSHIT for being Winner in Category A and Level 5 for Course Tiny Tots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RAVISHANKAR KESARUR for being Winner in Category B and Level 5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CHERISH B V for being Winner in Category B and Level 5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RAVISHANKAR KESARUR for being 1st runner up in Category B and Level 5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CHERISH B V for being 1st runner up in Category B and Level 5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RAVAL DWIJA PARTH for being 2nd runner up in Category B and Level 5 for Course Tiny Tots from Center Aloha Ghatlodiya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HANUSHKA S for being Winner in Category B and Level pre for Course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SAHANA R for being 3rd runner up in Category B and Level 5 for Course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MILAN GANDHI for being Winner in Category B and Level 6 for Course Tiny Tots from Center Aloha Tambaram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HITEN KOTHARI for being 1st runner up in Category B and Level 6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ASTHA for being 2nd runner up in Category B and Level 6 for Course Tiny Tots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INIYAN R for being 3rd runner up in Category B and Level 6 for Course Tiny Tots from Center Aloha Jawahar Nagar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HRIDAY AGARWAL for being Winner in Category B and Level 7 for Course Tiny Tots from Center Aloha Bhatar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PRANAV A for being 1st runner up in Category B and Level 7 for Course Tiny Tots from Center Aloha Neelangarai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MAAHI R ZALAWADIYA for being 2nd runner up in Category B and Level 7 for Course Tiny Tots from Center Aloha Amreli Center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KAMAL SINGH KHATOD for being 3rd runner up in Category B and Level 7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SANATH A for being Winner in Category B and Level 8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SAMARTH S HIRAMANI for being 1st runner up in Category B and Level pre for Course Tiny Tots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 K for being 1st runner up in Category B and Level 8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MANTRAM for being 2nd runner up in Category B and Level 8 for Course Tiny Tots from Center Aloha Bhaktinager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GOURAB DHAR for being 3rd runner up in Category B and Level 8 for Course Tiny Tots from Center Aloha Paradise Chaumuhani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PRACHETA MAJUMDER for being Winner in Category B and Level 9 for Course Tiny Tots from Center Aloha Paradise Chaumuhani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MALAY KETANBHAI VAGHELA for being 1st runner up in Category B and Level 9 for Course Tiny Tots from Center Aloha Mahuva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DARSH BERLIA for being 2nd runner up in Category B and Level 9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BINEET GOSWAMI for being Winner in Category B and Level 10 for Course Tiny Tots from Center Aloha Paradise Chaumuhani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KALP AMIN for being 1st runner up in Category B and Level 10 for Course Tiny Tots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VAISHNAVI KARAN THAKKAR for being 2nd runner up in Category B and Level 10 for Course Tiny Tots from Center Aloha Maninagar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RACHANA A R for being 3rd runner up in Category B and Level 10 for Course Tiny Tots from Center Aloha Jalahalli West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JABARAJ J for being 2nd runner up in Category B and Level pre for Course Tiny Tots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THARUN B for being Winner in Category A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KISHAN M for being 1st runner up in Category A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SHAURYAVEER SINGH for being 2nd runner up in Category A and Level pre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THISHANTH S for being 3rd runner up in Category A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NITHISH KANNAN D for being Winner in Category B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HAILEY JESSICA T for being 1st runner up in Category B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SHREYANSHI SHARMA for being 2nd runner up in Category B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DEEPIKA R for being 2nd runner up in Category B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SHREYANSHI SHARMA for being 3rd runner up in Category B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DEEPIKA R for being 3rd runner up in Category B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ARPAYETRA DEBNATH for being 3rd runner up in Category B and Level pre for Course Tiny Tots from Center Aloha Bishal Garh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AASHNI A for being Winner in Category C and Level pre for Course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VANDHANA SREE G for being 1st runner up in Category C and Level pre for Course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AYUSH SHARMA for being 2nd runner up in Category C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RIDHEEMA for being 3rd runner up in Category C and Level pre for Course Mental Arithmetic from Center Aloha Court Road, Karkala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DIVYANSH BARSENA for being Winner in Category D and Level pre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MUGUNDHAN S for being 1st runner up in Category D and Level pre for Course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RAKSHANA R for being 2nd runner up in Category D and Level pre for Course Mental Arithmetic from Center Aloha Vidhya Matric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VARUN V V for being 3rd runner up in Category D and Level pre for Course Mental Arithmetic from Center Aloha Periya Palayam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SAGAR BANERJEE for being Winner in Category A and Level 1 for Course Mental Arithmetic from Center Aloha Konnagar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AGNES VARSHA E for being 1st runner up in Category A and Level 1 for Course Mental Arithmetic from Center Aloha Ayanavaram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VANYA RAJ for being Winner in Category A and Level 1 for Course Tiny Tots from Center Aloha JN Vyas Colony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RAUNAK MAITI for being 2nd runner up in Category A and Level 1 for Course Mental Arithmetic from Center Aloha Sepco Township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KRISHA PARMAR for being 3rd runner up in Category A and Level 1 for Course Mental Arithmetic from Center Aloha DKV Colloge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JAYALAXMI D MANAWADI for being Winner in Category B and Level 1 for Course Mental Arithmetic from Center MALMARUTHI Belgaum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PRISHA BHATT for being 1st runner up in Category B and Level 1 for Course Mental Arithmetic from Center Aloha Kalanala</a:t>
            </a: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SAMARTH for being 2nd runner up in Category B and Level 1 for Course Mental Arithmetic from Center Aloha Kamraj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BAVADHAARANI B for being 3rd runner up in Category B and Level 1 for Course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SAISHRUJAN S for being Winner in Category C and Level 1 for Course Mental Arithmetic from Center Aloha Vallalar Salai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AASTHA JANSARI for being 1st runner up in Category C and Level 1 for Course Mental Arithmetic from Center Aloha Sector -21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SANJANA for being 2nd runner up in Category C and Level 1 for Course Mental Arithmetic from Center Aloha Court Road, Karkala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Congratulations RUDRANSH SHARMA for being 3rd runner up in Category C and Level 1 for Course Mental Arithmetic from Center Aloha City Centre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295</Slides>
  <Notes>295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295</vt:i4>
      </vt:variant>
    </vt:vector>
  </HeadingPairs>
  <TitlesOfParts>
    <vt:vector size="29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  <vt:lpstr>Slide 204</vt:lpstr>
      <vt:lpstr>Slide 205</vt:lpstr>
      <vt:lpstr>Slide 206</vt:lpstr>
      <vt:lpstr>Slide 207</vt:lpstr>
      <vt:lpstr>Slide 208</vt:lpstr>
      <vt:lpstr>Slide 209</vt:lpstr>
      <vt:lpstr>Slide 210</vt:lpstr>
      <vt:lpstr>Slide 211</vt:lpstr>
      <vt:lpstr>Slide 212</vt:lpstr>
      <vt:lpstr>Slide 213</vt:lpstr>
      <vt:lpstr>Slide 214</vt:lpstr>
      <vt:lpstr>Slide 215</vt:lpstr>
      <vt:lpstr>Slide 216</vt:lpstr>
      <vt:lpstr>Slide 217</vt:lpstr>
      <vt:lpstr>Slide 218</vt:lpstr>
      <vt:lpstr>Slide 219</vt:lpstr>
      <vt:lpstr>Slide 220</vt:lpstr>
      <vt:lpstr>Slide 221</vt:lpstr>
      <vt:lpstr>Slide 222</vt:lpstr>
      <vt:lpstr>Slide 223</vt:lpstr>
      <vt:lpstr>Slide 224</vt:lpstr>
      <vt:lpstr>Slide 225</vt:lpstr>
      <vt:lpstr>Slide 226</vt:lpstr>
      <vt:lpstr>Slide 227</vt:lpstr>
      <vt:lpstr>Slide 228</vt:lpstr>
      <vt:lpstr>Slide 229</vt:lpstr>
      <vt:lpstr>Slide 230</vt:lpstr>
      <vt:lpstr>Slide 231</vt:lpstr>
      <vt:lpstr>Slide 232</vt:lpstr>
      <vt:lpstr>Slide 233</vt:lpstr>
      <vt:lpstr>Slide 234</vt:lpstr>
      <vt:lpstr>Slide 235</vt:lpstr>
      <vt:lpstr>Slide 236</vt:lpstr>
      <vt:lpstr>Slide 237</vt:lpstr>
      <vt:lpstr>Slide 238</vt:lpstr>
      <vt:lpstr>Slide 239</vt:lpstr>
      <vt:lpstr>Slide 240</vt:lpstr>
      <vt:lpstr>Slide 241</vt:lpstr>
      <vt:lpstr>Slide 242</vt:lpstr>
      <vt:lpstr>Slide 243</vt:lpstr>
      <vt:lpstr>Slide 244</vt:lpstr>
      <vt:lpstr>Slide 245</vt:lpstr>
      <vt:lpstr>Slide 246</vt:lpstr>
      <vt:lpstr>Slide 247</vt:lpstr>
      <vt:lpstr>Slide 248</vt:lpstr>
      <vt:lpstr>Slide 249</vt:lpstr>
      <vt:lpstr>Slide 250</vt:lpstr>
      <vt:lpstr>Slide 251</vt:lpstr>
      <vt:lpstr>Slide 252</vt:lpstr>
      <vt:lpstr>Slide 253</vt:lpstr>
      <vt:lpstr>Slide 254</vt:lpstr>
      <vt:lpstr>Slide 255</vt:lpstr>
      <vt:lpstr>Slide 256</vt:lpstr>
      <vt:lpstr>Slide 257</vt:lpstr>
      <vt:lpstr>Slide 258</vt:lpstr>
      <vt:lpstr>Slide 259</vt:lpstr>
      <vt:lpstr>Slide 260</vt:lpstr>
      <vt:lpstr>Slide 261</vt:lpstr>
      <vt:lpstr>Slide 262</vt:lpstr>
      <vt:lpstr>Slide 263</vt:lpstr>
      <vt:lpstr>Slide 264</vt:lpstr>
      <vt:lpstr>Slide 265</vt:lpstr>
      <vt:lpstr>Slide 266</vt:lpstr>
      <vt:lpstr>Slide 267</vt:lpstr>
      <vt:lpstr>Slide 268</vt:lpstr>
      <vt:lpstr>Slide 269</vt:lpstr>
      <vt:lpstr>Slide 270</vt:lpstr>
      <vt:lpstr>Slide 271</vt:lpstr>
      <vt:lpstr>Slide 272</vt:lpstr>
      <vt:lpstr>Slide 273</vt:lpstr>
      <vt:lpstr>Slide 274</vt:lpstr>
      <vt:lpstr>Slide 275</vt:lpstr>
      <vt:lpstr>Slide 276</vt:lpstr>
      <vt:lpstr>Slide 277</vt:lpstr>
      <vt:lpstr>Slide 278</vt:lpstr>
      <vt:lpstr>Slide 279</vt:lpstr>
      <vt:lpstr>Slide 280</vt:lpstr>
      <vt:lpstr>Slide 281</vt:lpstr>
      <vt:lpstr>Slide 282</vt:lpstr>
      <vt:lpstr>Slide 283</vt:lpstr>
      <vt:lpstr>Slide 284</vt:lpstr>
      <vt:lpstr>Slide 285</vt:lpstr>
      <vt:lpstr>Slide 286</vt:lpstr>
      <vt:lpstr>Slide 287</vt:lpstr>
      <vt:lpstr>Slide 288</vt:lpstr>
      <vt:lpstr>Slide 289</vt:lpstr>
      <vt:lpstr>Slide 290</vt:lpstr>
      <vt:lpstr>Slide 291</vt:lpstr>
      <vt:lpstr>Slide 292</vt:lpstr>
      <vt:lpstr>Slide 293</vt:lpstr>
      <vt:lpstr>Slide 294</vt:lpstr>
      <vt:lpstr>Slide 295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2018-12-17T12:23:56.628Z</dcterms:created>
  <dcterms:modified xsi:type="dcterms:W3CDTF">2018-12-17T12:23:56.628Z</dcterms:modified>
</cp:coreProperties>
</file>