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00A5-84E5-25E2-2030-567DE2C2C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E1161-D4CE-D806-9662-DB404EF1A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0D04-39C0-74B2-D732-128929E3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169D-A7B0-4BC6-FD69-3ADA0BE6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4C91-BB63-9984-EAF0-3C5D7EC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1332-E808-57BB-B878-172C1DE2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7BF53-FF44-7CAB-868C-7F78B163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0B4F-5D4C-4DBC-AA9C-019192F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A12D-C59D-AAF0-7FB9-7B089B89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159F-9DC4-1D7E-26DB-5484945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35C15-60CA-A01C-5CC8-C6F24F22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3584B-02F8-B4E7-1AE6-08D0C55C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5114-D526-40D9-E29F-8293B46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D25C-1EE5-9D3A-2743-67ED7ABF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4353-5A44-30CF-F352-D900A5EA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9735-7CA1-42A7-CCC3-8F959212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7B9A-78BF-E947-342C-8E462F89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FCC5-3AAF-22CD-ECD7-C3E10D9A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51E9-BC35-29B9-BAE8-858EA736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5D34-A5DC-AECB-0152-AFDEC87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0037-B193-8DE3-E458-BA98ED1D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AC46-10FB-8949-7E4B-14BBA45D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FA19-995A-0961-4B63-9BF9A244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603B-D29F-BFD0-E201-F40459F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D395-3912-6E19-94C0-203B539C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A007-3E71-56A7-CA27-30B883ED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34A8-1FE9-65AB-AFD3-62C1888C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2D15-AC6C-7CCB-1F4E-08A5392C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A587-9EED-2445-C937-33E6B461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7FC8-79D0-4C71-CF4D-E0764C3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B5FEB-576A-79B5-F3DD-A5A7B47D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3236-0220-E84F-792A-DB37A474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7EDA-F0A1-6EF9-C41A-60C61B4C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E301C-B7F2-1C65-B8B3-E1E86D9D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F99A-0220-1C15-6AD8-558C1C59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DE703-8C34-DB5E-7EBC-FF5CFA6B5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BE17C-9494-62BC-60EC-A5CA2BDA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DC59-7A7E-3F26-0BFC-D21430A0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CDB3-88EE-1FCA-517C-8A7A4142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F5E-C4E4-DFD9-D778-CB03E63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0B262-03D3-0612-CCA5-A718EBBE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2DE97-2E89-978B-E15A-83614F0A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57358-981A-898A-3DAD-7FE703C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FE30A-32DC-BA3C-5A80-764A53CE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5083-5914-FC1B-F7BD-E9262986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C6A17-1CB6-8245-3A6E-650C6615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208E-A32B-3429-B034-710EBA4A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B2F0-AC73-2669-7788-45D05C19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07568-420D-5614-4A15-A93196C7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9739-20F4-0E53-C6A4-A237678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1D13-F145-0641-B061-FF9205C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8FE0-3627-3E82-FCB6-70A7640B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AE7F-0EB3-F3D4-EEFE-DA797A3D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DDD1-0DD6-872E-3A08-C74742A92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6DA59-D3A7-01DA-B7DE-B432BCFE6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4C4-1046-D46D-9F1F-5CF75043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ACF4-E0B8-4FA3-4DBB-59A05151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241B-2E1E-5E5D-120D-7E5869BF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E90CD-7552-52DF-5ECF-C4AE495A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D02CA-F9DD-95AA-A11C-BF1DD370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AF07-033C-E511-7C07-E8B4D58A1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D6B1-DF86-41B1-B26D-948FC74EC27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2BD9-BE73-C010-5F78-8AE6B2B06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9A08-56B1-78EC-AE66-E77248FCD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FD29-9F27-450D-9FD8-AF85A04D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CAD-2A36-5731-E6DA-BD726B3A1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Project</a:t>
            </a:r>
          </a:p>
        </p:txBody>
      </p:sp>
    </p:spTree>
    <p:extLst>
      <p:ext uri="{BB962C8B-B14F-4D97-AF65-F5344CB8AC3E}">
        <p14:creationId xmlns:p14="http://schemas.microsoft.com/office/powerpoint/2010/main" val="284259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7A26-FDA8-B594-6C2A-1C6FE8F0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7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54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ECDB3-5016-FB61-4F36-7C83BC61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461C9-ADE1-5B50-2E6A-5C4060E7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88F85-4818-B998-19EA-30C05B13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5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305130-1A9F-5880-8D95-C8685A130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0FFF7-384F-E774-C225-01CAB8F5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852D-DEB3-69F1-D2E9-983E6C7A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34271-31E1-227A-9BDF-70B6C793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DE377-6E49-7522-CD53-876D55FBA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Tableau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Akash K</dc:creator>
  <cp:lastModifiedBy>Akash K</cp:lastModifiedBy>
  <cp:revision>1</cp:revision>
  <dcterms:created xsi:type="dcterms:W3CDTF">2024-03-04T03:39:59Z</dcterms:created>
  <dcterms:modified xsi:type="dcterms:W3CDTF">2024-03-04T03:41:50Z</dcterms:modified>
</cp:coreProperties>
</file>