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1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BD71-A2B4-4F01-92DD-16660ED8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100F8-6B93-4A77-91E9-F073391B4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9055-3E34-43E5-B401-70995112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3AD5-61F8-4B6A-92B6-FA5CCC69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BAD5-8577-4AEB-9A77-AE748C51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7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9668-09BC-467A-9ED5-22027F01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71F67-1344-43A8-A142-95387B996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C9B14-998D-4D72-9002-7AAFC442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A12A-A5A6-44B9-B375-3B962D20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E608-5F4D-4C6E-BA8E-35D5DA12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1A49-1EED-4DE1-9615-85830BB2B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9B15-31C7-455E-AC3D-2CF2B52CB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8C53-FA6C-40E0-B54C-9076258B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1C85-367F-4C07-B80B-1FBD3290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A1F6-C572-40EC-93DD-973DDEE5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1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DDDF-7E54-4B32-8FD4-B97E4C3E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2DA7-0B55-4AFA-954D-BD2A0699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23BD-C585-4BFE-B98B-B25A67D9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F25E7-B1A2-405C-B111-A7D39409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3500-E5CC-42C2-9C66-E35B0B40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9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A5F9-2E11-413A-8384-F22E9888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5CF4E-C075-48E1-9CBB-6F81A3B25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DB39-D46D-49CD-B611-B5CDB189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C802-6B7F-4F5F-B629-88A61C58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E0C3-4B68-4D30-B7CE-76CF3073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60A2-81F0-4F8A-9F42-DFE92C3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A45B-8CF3-4F1A-A47D-2F28D0C1C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EAEAC-739C-435B-880C-6CC3276C7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4E403-ECF3-41CA-8870-1E866F65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18957-2520-406A-9482-B135F664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1EC49-7B4A-41E5-9E09-B93C9E2D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45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493F-88C6-4CF9-AECD-5F7FDD98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1AB7-6646-41EE-9817-2B923EB1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F2AD0-C8B6-4895-86C4-BC2F861BB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B5A9D-7824-4285-A4F4-F3D45D242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2D652-5977-4683-92A9-C3F6D643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5D9A0-F761-411D-ABBF-C50DA639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EE203-9CBE-45D0-BFCB-B4A34CE4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AA6E0-7404-4EE0-B4DB-CD669E6E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01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8B56-8091-481D-B8A5-18997396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CA362-4ECB-4F14-A679-DB20097B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D0F20-910A-40EA-8DE8-1140CF09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D748D-F739-4610-B759-87270E4A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45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87654-612F-4937-A40E-DB40AB87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B1E66-6509-476C-8536-85E485F9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E2F6-EA98-4657-B79F-63190A65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FEE7-BC2D-4533-A9B5-63B67EEF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62B0-7444-41A4-B786-B7BCBC5B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FF116-13FA-4302-BF1F-8A23B98B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84D86-CE7D-458C-9626-C6F6BE81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BE675-9FB3-4872-982A-8A9E6B30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8EFE7-1FD7-4D5E-860B-A7FED1D2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8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3FA3-6F0C-4FA0-8E9A-D03E0482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69F0A-975D-4694-8981-8425813A3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AE0C0-45B7-4C1A-BB18-BF8899AF0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FF88A-BC4F-4E7B-B72C-E727CD71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08376-1CE0-49E3-AA39-8B5124F8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3BA7C-DBFA-4612-93E8-EC027B8A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1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20EDE-123F-48E5-8585-009023A8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E60F9-C60C-4318-8007-464B280F3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503B-8417-4E38-8668-B08D303FF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22556-2951-47E8-A530-D3288857B86E}" type="datetimeFigureOut">
              <a:rPr lang="en-GB" smtClean="0"/>
              <a:t>21/07/2018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6210-581B-431E-A2C8-E9224A387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3923-FF21-4107-8D29-94E5719BC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2EAD-F9AE-4B0D-93C7-6DB7C833A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03548-E6D9-41E2-8BAF-3D4216AE8E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A3CB178-51D0-417E-8A87-A815A9A69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3767" tIns="45720" rIns="91440" bIns="18567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49" name="Picture 22">
            <a:extLst>
              <a:ext uri="{FF2B5EF4-FFF2-40B4-BE49-F238E27FC236}">
                <a16:creationId xmlns:a16="http://schemas.microsoft.com/office/drawing/2014/main" id="{E0EA1F92-820F-4321-B3C7-7FFEE9D2D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675086" cy="34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691433D-C715-4248-A07D-DA26E16D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911" y="3970023"/>
            <a:ext cx="12326911" cy="345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3767" tIns="45720" rIns="91440" bIns="18567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FUNDAMENTA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Properties of substances dramatically changes when their size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reduced to</a:t>
            </a:r>
            <a:r>
              <a:rPr lang="en-GB" altLang="en-US" sz="2800" b="1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en-GB" altLang="en-US" sz="2800" b="1" dirty="0" err="1">
                <a:solidFill>
                  <a:srgbClr val="FF0000"/>
                </a:solidFill>
                <a:ea typeface="Arial" panose="020B0604020202020204" pitchFamily="34" charset="0"/>
              </a:rPr>
              <a:t>nanometer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03CCA-667C-46AA-99BB-729B3F190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44" y="333239"/>
            <a:ext cx="5690227" cy="32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0">
            <a:extLst>
              <a:ext uri="{FF2B5EF4-FFF2-40B4-BE49-F238E27FC236}">
                <a16:creationId xmlns:a16="http://schemas.microsoft.com/office/drawing/2014/main" id="{1CCD9172-14EE-42C6-8CA1-94D4627A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815" y="2094205"/>
            <a:ext cx="1724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45">
            <a:extLst>
              <a:ext uri="{FF2B5EF4-FFF2-40B4-BE49-F238E27FC236}">
                <a16:creationId xmlns:a16="http://schemas.microsoft.com/office/drawing/2014/main" id="{9FC6786E-C80B-4A01-A44F-A2ED9FCE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4992981"/>
            <a:ext cx="19431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8">
            <a:extLst>
              <a:ext uri="{FF2B5EF4-FFF2-40B4-BE49-F238E27FC236}">
                <a16:creationId xmlns:a16="http://schemas.microsoft.com/office/drawing/2014/main" id="{60A1DC86-FFCD-4F64-8211-8543A686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2267243"/>
            <a:ext cx="18002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DA73649-CFB4-48E0-BE8F-306DCA93F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-3235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536D8D-90BB-4957-808B-59048B74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4" y="27349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FF33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NANO-FIBERS &amp; YARNS 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1DE212-F75D-44AE-B3DD-7D0D7918C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4" y="49898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NANO-FINISHES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591096A-8C55-4260-9205-7C57F5C11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41531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 	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1FCEF-CAF5-4216-B7A5-58569F83401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899650" y="4992981"/>
            <a:ext cx="1774190" cy="14414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628030-C9EE-4C57-8FD3-A7553FDFBC36}"/>
              </a:ext>
            </a:extLst>
          </p:cNvPr>
          <p:cNvSpPr/>
          <p:nvPr/>
        </p:nvSpPr>
        <p:spPr>
          <a:xfrm>
            <a:off x="4097311" y="332982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b="1" dirty="0">
                <a:solidFill>
                  <a:srgbClr val="0099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WHY NANO ?</a:t>
            </a:r>
            <a:endParaRPr lang="en-GB" altLang="en-US" sz="9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rgbClr val="0099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NANO TECHNOLOGY IN TEXTILES?</a:t>
            </a:r>
            <a:endParaRPr lang="en-GB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9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96C8-7619-48E7-9701-AC743E48BAE5}"/>
              </a:ext>
            </a:extLst>
          </p:cNvPr>
          <p:cNvSpPr/>
          <p:nvPr/>
        </p:nvSpPr>
        <p:spPr>
          <a:xfrm>
            <a:off x="417340" y="161879"/>
            <a:ext cx="11774659" cy="49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110"/>
              </a:spcAft>
            </a:pPr>
            <a:r>
              <a:rPr lang="en-GB" sz="4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PRODUCTION TECHNIQUES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3215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"/>
            </a:pPr>
            <a:endParaRPr lang="en-GB" b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3215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"/>
            </a:pPr>
            <a:r>
              <a:rPr lang="en-GB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Cold plasma technology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3215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"/>
            </a:pPr>
            <a:r>
              <a:rPr lang="en-GB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Metal sputtering technology and metallic nanoparticles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3215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"/>
            </a:pPr>
            <a:r>
              <a:rPr lang="en-GB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Colloidal solutions</a:t>
            </a:r>
            <a:endParaRPr lang="en-GB" sz="105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3215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"/>
            </a:pPr>
            <a:r>
              <a:rPr lang="en-GB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Sol-gel synthesis</a:t>
            </a:r>
            <a:endParaRPr lang="en-GB" sz="105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3215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"/>
            </a:pPr>
            <a:r>
              <a:rPr lang="en-GB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Electrospinning</a:t>
            </a:r>
            <a:endParaRPr lang="en-GB" sz="105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2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D8731584-8CFD-4E1B-B306-AE3B118DF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713029" cy="257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96731" tIns="45720" rIns="91440" bIns="64432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4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 NANOTECHNOLOGIES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                   NANOPARTICLES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                NANOCOMPOSITES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3BD824-8915-46A6-9D76-F51BE1D274AE}"/>
              </a:ext>
            </a:extLst>
          </p:cNvPr>
          <p:cNvGrpSpPr/>
          <p:nvPr/>
        </p:nvGrpSpPr>
        <p:grpSpPr>
          <a:xfrm>
            <a:off x="478971" y="1697735"/>
            <a:ext cx="2552700" cy="4828540"/>
            <a:chOff x="0" y="0"/>
            <a:chExt cx="2552700" cy="4828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DCF39F-A66E-4DAE-AE23-4B4BC01D45A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03530" y="3317240"/>
              <a:ext cx="1982470" cy="1511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F9B08A-B37F-4901-B5C0-DF1E9568790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51460" y="0"/>
              <a:ext cx="1982470" cy="15811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33239-F020-446A-A8EA-601CF3D6007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54048"/>
              <a:ext cx="2551176" cy="1658112"/>
            </a:xfrm>
            <a:prstGeom prst="rect">
              <a:avLst/>
            </a:prstGeom>
          </p:spPr>
        </p:pic>
      </p:grpSp>
      <p:sp>
        <p:nvSpPr>
          <p:cNvPr id="9" name="Rectangle 6">
            <a:extLst>
              <a:ext uri="{FF2B5EF4-FFF2-40B4-BE49-F238E27FC236}">
                <a16:creationId xmlns:a16="http://schemas.microsoft.com/office/drawing/2014/main" id="{5CBE1A82-8AF9-45A4-8767-688C8D20F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439" y="1758486"/>
            <a:ext cx="621859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3200" b="1" dirty="0">
                <a:solidFill>
                  <a:srgbClr val="FF9900"/>
                </a:solidFill>
                <a:ea typeface="Arial" panose="020B0604020202020204" pitchFamily="34" charset="0"/>
              </a:rPr>
              <a:t>   </a:t>
            </a: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NANOCAPSULES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NANOPOROUS MATERIALS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NANOFIBRES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CARBON NANOTUBES NANOCOATINGS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3651E4-E007-418F-9FB9-3F67550433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7610" y="0"/>
            <a:ext cx="7256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555896-097C-4EB5-AFE9-F4F7372CB056}"/>
              </a:ext>
            </a:extLst>
          </p:cNvPr>
          <p:cNvSpPr/>
          <p:nvPr/>
        </p:nvSpPr>
        <p:spPr>
          <a:xfrm>
            <a:off x="450166" y="140677"/>
            <a:ext cx="10972800" cy="2159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2930">
              <a:lnSpc>
                <a:spcPct val="107000"/>
              </a:lnSpc>
              <a:spcAft>
                <a:spcPts val="175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FUTURE APPLICATIONS:</a:t>
            </a:r>
            <a:endParaRPr lang="en-GB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7000"/>
              </a:lnSpc>
              <a:spcAft>
                <a:spcPts val="735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NANO CARE</a:t>
            </a:r>
            <a:endParaRPr lang="en-GB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7000"/>
              </a:lnSpc>
              <a:spcAft>
                <a:spcPts val="735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NANO PEL</a:t>
            </a:r>
            <a:endParaRPr lang="en-GB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7000"/>
              </a:lnSpc>
              <a:spcAft>
                <a:spcPts val="735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NANO DRY</a:t>
            </a:r>
            <a:endParaRPr lang="en-GB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7000"/>
              </a:lnSpc>
              <a:spcAft>
                <a:spcPts val="735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NANO TOUCH</a:t>
            </a:r>
            <a:br>
              <a:rPr lang="en-GB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C88F9-8E7C-4BF4-83D6-2369731B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07266"/>
            <a:ext cx="6000750" cy="3429000"/>
          </a:xfrm>
          <a:prstGeom prst="rect">
            <a:avLst/>
          </a:prstGeom>
        </p:spPr>
      </p:pic>
      <p:pic>
        <p:nvPicPr>
          <p:cNvPr id="8" name="Picture 7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C438A1B8-618A-4177-878E-6180313B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1" y="3536266"/>
            <a:ext cx="4780277" cy="3181057"/>
          </a:xfrm>
          <a:prstGeom prst="rect">
            <a:avLst/>
          </a:prstGeom>
        </p:spPr>
      </p:pic>
      <p:pic>
        <p:nvPicPr>
          <p:cNvPr id="10" name="Picture 9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D21BC70B-5870-46C7-BC47-FD54EAB6D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48" y="3536266"/>
            <a:ext cx="7193452" cy="321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3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B571-66EB-4FE4-934D-EA41C142F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20" y="1418946"/>
            <a:ext cx="6748643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800" dirty="0"/>
              <a:t>        </a:t>
            </a:r>
            <a:r>
              <a:rPr lang="en-GB" sz="8000" dirty="0"/>
              <a:t>THANK YOU!!!</a:t>
            </a:r>
          </a:p>
          <a:p>
            <a:pPr marL="0" indent="0">
              <a:buNone/>
            </a:pPr>
            <a:r>
              <a:rPr lang="en-GB" sz="1800" dirty="0"/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44DFE979-A5AF-4C06-8B03-27E3A2AA8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4" r="4505" b="-2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245608-0C30-4DE8-9CCC-50A179943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r="12054" b="1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ircuit board&#10;&#10;Description generated with high confidence">
            <a:extLst>
              <a:ext uri="{FF2B5EF4-FFF2-40B4-BE49-F238E27FC236}">
                <a16:creationId xmlns:a16="http://schemas.microsoft.com/office/drawing/2014/main" id="{C64097B8-D320-4414-9377-41791F6E83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8" r="3554" b="-1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0763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</dc:creator>
  <cp:lastModifiedBy>AKASH</cp:lastModifiedBy>
  <cp:revision>6</cp:revision>
  <dcterms:created xsi:type="dcterms:W3CDTF">2018-07-21T12:17:52Z</dcterms:created>
  <dcterms:modified xsi:type="dcterms:W3CDTF">2018-07-21T13:15:34Z</dcterms:modified>
</cp:coreProperties>
</file>