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d3465519-e933-43ce-bb99-179b3a26ebc6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8828849-3b46-4d6a-88b0-dc6df8a05adb/ReportSection?bookmarkGuid=98d9071d-e71f-41c1-9353-0ab57a63943c&amp;bookmarkUsage=1&amp;ctid=feb85391-51ec-432a-9bfc-debc4875e9c9&amp;fromEntryPoint=export&quot;"/>
    <we:property name="reportState" value="&quot;CONNECTED&quot;"/>
    <we:property name="reportEmbeddedTime" value="&quot;2023-12-27T22:09:22.127Z&quot;"/>
    <we:property name="creatorSessionId" value="&quot;cf177156-dd34-4bdb-87d3-2153421a58e8&quot;"/>
    <we:property name="creatorUserId" value="&quot;100320029CCC759D&quot;"/>
    <we:property name="creatorTenantId" value="&quot;feb85391-51ec-432a-9bfc-debc4875e9c9&quot;"/>
    <we:property name="reportName" value="&quot;Akash e-commerce Sales Dashboard&quot;"/>
    <we:property name="isFiltersActionButtonVisible" value="true"/>
    <we:property name="initialStateBookmark" value="&quot;H4sIAAAAAAAAA+1a31PjNhD+Vxi/8JJ2JNuxLd5CoNPOHT8ObuhDh+nI0jr4zrFSWebIMfnfK8l2gCQOOQicS+EFeyWtvt39tJLWuXV4WkwyOj2mY3D2nH0hvo6p/LqDnZ6T17KTkw9Hg7MPfx8Pjg61WExUKvLC2bt1FJUjUBdpUdLMaNDCvy57Ds2yUzoybwnNCug5E5CFyGmWfoeqs25SsoRZz4GbSSYkNSrPFVVg1F7r7vpdz41/9fSMlKn0Gs6BqUp6BhMhVfPec4rqyUJ62GaU2QmHIlc0zbViI+OYcBd44kZhgDEPXOy7Rl6k+SirId6N/TydGD8ouFGxuDEeiL9o/UbTbKZNQKGHeUyI1oWYzyJKQ2pGJ2mm6gnj6eHNRGrvaJ9V2gb8muYMuGNdIKEoaryD0UjCiDbwDx80DkVWjlfIz0UpGZxBYptylaqpnuMAtM3a1wbkqRQ6ClasH5NUWelvZV47CpnXK/FtKEFHgRtBbw52qEUjIVOm3bKI9/cUJJXsavoRriFbhjZvX25qMF1QmVYMsGZsat6J5Ma9BnhN37ki54HBtuPOgWGX6XwPkWOEO3cC01zb4Rxpylw5y2651JK1RGE2SMMrKtVDsjRM1tC+3KNs7d2ppcebd+elXTM05m6AXRyGkYvciOA4ch9dM5/F5FhDqfqYLhdNonA1laUY2841+KKM/ylBe7W3aH3ToJ8/NQ/rNJk1urSmek4Vbc2HnnMOmY6nHbPRCm0Co1UvrE0N7pc5H+4ikaSQ6b56Kuv8/YorB6ls8py7aOXz00g7yLYEYvDpGDl7fRvjykGuySMbe/LPK5BQOzLnaQP/jwWwxfZ9bcHTOIN2DXNKzczf5WwxFW4lOy+gak/K/4Ed5NFUGVO5Mk+KV2P5U001dHk8m78EI6oECjjpg88CH0WeF0Qo5gQ/mkDX7eNbgdp14n4qadXj+dTlIi9Vx8nbbu4r0neJunECESQh8b0+RwTcwAXS5fPy5qTZ7MS8nbxEp2PI1ZHg8JQz6jt7n+TnisCavzxBHPmYxJRR4vkIukzgwViU+Ta2a0Yl7y5f2sw0Ues5RF/SkU9dF3kR8gkgTKIuB21rZ6xuB639fGVEYeRHoQthEEQuweBxj3V6pW3xfNHtsK3LzUYUBGE/xhCgmCDKQsQQ9bocuMHJxZuP2Uobq3ABjkhESMBiHAbYiz1Eg0fD9ZPKMeJ+EaEuWt3VEH6k2PDkso1YuqLZ0nVX6zXtG2Ndr/Fb6jXrXf2y5Zo2H796neZeXXQFmk5ec7d24Ot+fWYdt7d9RVjPhPpuELimmA0YA0Ihw30fsfdMuvkqH5aFEmOQdur3hPqSCfWhqzuSVxdAve30uuZL4XuGbSdqVQBnNCFJ4jFEiO8zfcPoP68A/ma/vOq7mjT7yhMIWmQp0yPvc9PRgRhZ0zhV1Dp3UiFMoWo3pTL9H6zvb52PqZ680n1Bs9Ko3d2nRcp26zxifsCRNQRfUlcoHS51blE228xa5fY3J02KmrVw1HYu3vYX97u4Vysm8DGNoiQgMaEsiAKGXf6sFfOS5+ifRs0DPYKLb/nuD1Bo+8fIKOz7vj5I9vvIo4i5rhd1u35yPdr5n1Qs15lqo2ekq0gpSlVMKINTmsMKcuqQ0ZwD3zS99YzT0vrAtmaA+aHdnMuz2b875G1h8ycAAA==&quot;"/>
    <we:property name="bookmark" value="&quot;H4sIAAAAAAAAA+1aS1PjOBD+K5QvXLJbkuzYFjcIs7VbNQ9mmGIPWxxkqR0841hZWWbIUvnvK8k2kIdDgMB4Wbhgt6TW192fWlI7157IymnOZh/ZBLwD70jK7xOmvu9hb+AVizKfY8Ix8yPko1iIIYQxMb3kVGeyKL2Da08zNQZ9lpUVy61CI/zrfOCxPD9hY/uWsryEgTcFVcqC5dk/UHc2TVpVMB94cDXNpWJW5almGqzaS9PdvBso+FffzMi4zi7hFLiupV9gKpVu3wdeWT85SIttVpmbcCQLzbLCKLYygakgIFISRyHGIiQ4IFZeZsU4byDejv06m1q3aLjSibyyHki+Gf1W03xuTECRj0VCqdGFeMBjxiJmR6dZrpsJk9m7q6ky3jE+q7UdiktWcBCec4GCsmzwHo7HCsashf9uoXEk82qyRn4qK8XhC6SuqdCZnpk5jsHYbHxtQZ4oaaLgxOYxzbST/lYVjaOQfb2QP0YKTBSEFQxuwI6MaCxVxo1blvH+noFiil/M3sMl5KvQbtpXm1pMZ0xlNQOcGdua90kJ614LvGHzjSJvwWDXce/Ysst2voPIs8K9W4FtbuzwPhjKXHirbjk3ko1E4S5Iowum9CJZWiYbaN/uULbx7szR49W789ytGZYIEmKCoygmiMQUJzG5d818ldOPBkrdx3Y5axMFMVRWcuI6N+DLKvm7AuPVwbL1bYN5/tw+bNJk1+jKmhp4dbQNHwbeKeQmnm7MViu0DYxRvbQ2DbhfbvhwG4k0g9z0NVM55x/VXDnOVJvnyLKVT08j3SC7EojFZ2LkHQxdjGsHEZtHtvbknxegoHFkIbIW/h9LYMvd+9qBZ0kO3RpuKDW3f+fz5VS4k+y8hKo7Kf8HdpB7U2XC1No8KV+M5Y811dLl/mz+HIyoEyjgdAgBDwMU+34Yo0RQfG8C3bSP7wRq34n7uWJ1j6dTV8ii0j0nb7e5L0jfFeomKcSQRjTwhwJRICEB2ufz8vak2e7EvJu8xGYTKPQHKeAxZ9Q39j7KzzWBDX9FigQKME0YZ9QPEPSZwIcTWRW72K45U6K/fOky00Zt4FFzSUcBIwT5MQooIEzjPgdtZ2esfget+3xlRVEcxBGBKAxjQjH4wue9Xmk7PF/0O2ybcrMVhWE0TDCEKKGI8QhxxPw+B+7w09mrj9laG+twAY5pTGnIExyF2E98xMJ7w/WTyjHybhGhKVrd1hAeUmx4dNlGrlzRXOm6r/Wa7o2xqdcEHfWaza5+3nJNl49fvE5zpy66Bk0vr7k7O/D1vz6zidu7viJsZkJzNwiJLWYDxoBQxPEwQPwtk26/ykdVqeUElJv6LaE+Z0JddHVP8uoSqNedXjd8KXzLsN1ErQvgnKU0TX2OKA0Cbm4Yw6cVwF/tl1dzV1N2X3kEQcs842bkXW56JhBjZ5pgmjnnTmuEGdTttlRm/oPz/bX3PjOT17rPWF5ZtftHrMz4fpNH7A848pbgK+pKbcKlTx3KdpvZqNz95qRNUfMOjrrO5ev+4n4b93rFhAFmcZyGNKGMh3HIMRFPWjHPeY7+adQ8NiOE/FHsP4BCuz9GxtEwCMxBcjhEPkOcED/ud/3kcrz3P6lYbjLVRc9K15FSVrqcMg4nrIA15DQhY4UA8aD0Np//CyrwAqfSJwAA&quot;"/>
    <we:property name="datasetId" value="&quot;a844dfba-27aa-45ce-9dd9-c8863f004958&quot;"/>
    <we:property name="embedUrl" value="&quot;/reportEmbed?reportId=e8828849-3b46-4d6a-88b0-dc6df8a05adb&amp;config=eyJjbHVzdGVyVXJsIjoiaHR0cHM6Ly9XQUJJLUlORElBLUNFTlRSQUwtQS1QUklNQVJZLXJlZGlyZWN0LmFuYWx5c2lzLndpbmRvd3MubmV0IiwiZW1iZWRGZWF0dXJlcyI6eyJ1c2FnZU1ldHJpY3NWTmV4dCI6dHJ1ZSwiZGlzYWJsZUFuZ3VsYXJKU0Jvb3RzdHJhcFJlcG9ydEVtYmVkIjp0cnVlfX0%3D&amp;disableSensitivityBanner=true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AKASH KUMAR</cp:lastModifiedBy>
  <cp:revision>3</cp:revision>
  <dcterms:created xsi:type="dcterms:W3CDTF">2018-06-07T21:39:02Z</dcterms:created>
  <dcterms:modified xsi:type="dcterms:W3CDTF">2023-12-27T22:11:23Z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