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bc6c719-4309-4b8f-81f6-82749109052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930bfcb-6f0b-47b4-8a85-394013ec213d/ReportSection?bookmarkGuid=f607dfda-4265-4225-8c40-d093e1a5b803&amp;bookmarkUsage=1&amp;ctid=feb85391-51ec-432a-9bfc-debc4875e9c9&amp;fromEntryPoint=export&quot;"/>
    <we:property name="reportState" value="&quot;CONNECTED&quot;"/>
    <we:property name="reportEmbeddedTime" value="&quot;2023-12-29T19:54:36.918Z&quot;"/>
    <we:property name="creatorSessionId" value="&quot;52975942-48f8-4dc2-8898-90dac84f25f3&quot;"/>
    <we:property name="creatorUserId" value="&quot;100320029CCC759D&quot;"/>
    <we:property name="creatorTenantId" value="&quot;feb85391-51ec-432a-9bfc-debc4875e9c9&quot;"/>
    <we:property name="reportName" value="&quot;Super Store Sales Dashboard&quot;"/>
    <we:property name="isFiltersActionButtonVisible" value="true"/>
    <we:property name="initialStateBookmark" value="&quot;H4sIAAAAAAAAA+1aWW/jNhD+K4Fe9sUtSN3KW65Fi90cGy9SFEUQjMiRrV1ZUikqjRv4v5ekpCT2xk7i5ljH9hM1pOb65qBMXls8rcoMxkcwQmvb2i2K7yMQ37eo1bPylnZ8/Olw5/TTxdHO4YEiF6VMi7yytq8tCWKA8iytasg0B0X867xnQZadwEA/JZBV2LNKFFWRQ5b+i81iNSVFjZOehVdlVgjQLPsSJGq2l2q5elay6a+OkghMppfYRyYb6imWhZDdc8+qmpFRaXpOMzMC94pcQporxprmIMQxBOgCdcMQAhoSI7hK80HWqnj77tdxqf0g8UrGxZX2QPxN8decJhNtAksoA06pS3jA0FPcXP12kmayFRiPD65KobyjfNZw21O2DgqRMiXJeEFgVbUq7xVZPTKjgyl6v6gFw1NMzFQuUzlWnPq1cm9fFgIv+pBhdbEPEiqUltbtRBRq1qw7xYHmo6nD4p89gUoDbm2TybmiLLS8ylKGYspwa4QKej3gSpoxrGxEpdjMF9xMo7H72vqcKl80vM8gqzXbD7tQpeyD0kj9zrVeDdBK5293EDXLKyPihR1zbuAMOBDXDWjgRzb1gygM4ofh3OGXkDPlz1ksdwYDgQPoovHgFYD+UkPziqZ/rPM2FcgSyDMQfDrg1YPgKHbHxvr9VHSZZvdmjPipLG/iy00Sz2GcOT4B6jkQ2b63UtCayfXDdY7ZbdGwuU85I0i9mAS+HRIvWilQ1TBJ5fqhOs/uBlYnSiBMQhISiIgfE4dG8UrBunM52MdM9TMxW4/o+8d2ofENwCHzNMDUdUK1ceKE24StFMCPLMa9N9zzncB4hLncOtS7sSWijhd5LfeGIOQKxd7cbjFng9nCMn7BLeYMDs1GMw4TP/A81+YktsFjAaWrVeFWIAGW/+jZhP6LfF0hRUJCmzGP2MxXXZ1zugn6Z1YRB7rabKL+7aL+FoIm7CM78jkG1IcImO3auuJvwv6ZVRym5dI7HZbVlUIC+S6ITfw/KxZNBiS2F3k8DmjgIGU+5773Lv97ecsMuAF2kwBvnQB3oGjin9Ek9Hy0w5h4YchjDMKHO8DXojxSODRr9JKz7mhEuf2jKEZmcXt4U9Xx37X+4J5FpN9NqPGXbrCQk2bxoMU9qwkdov3cx0w5+PEObR6MrFkw6/iXW+/1Op2SFDNuaVHHrxaIC5ScH3EKM2vbNZg3/rF1TVjes38MVVa2js152pnz+4zyTzgheazvjTUQZ7iAQxda7SHOK3X6aTXnl+AV7B+bQv3KO5WZkDeJa4eJk1A7jDyPBiT2vZg467tZ+S1FAYINx5/xErMfVb2Z/3GqU+kMRNoc8reV4xnMbUvqDWtrygOmS2zt6ysFevEdHS1N3Lol6OnWMuuwyOVwuZKyRl76E0Ess8cEtfbekvVw8q+Rd7sYbEoRsf2IInicU4pOFDNiP3y8+QYf37Kz8h314p9T+Wc7Lx5B+fREfNnwaWIeEuShy8IIQ+YEnu0QGvyvmF/D6rHpYEt0sHee8Jv++9T+a8rRfdcei1pWJTA8gRzvuf6oYgZyrmFZeAXS3I+1jBAFVNp+ai94Qd+avbkwOZn8B53M1yrAKwAA&quot;"/>
    <we:property name="bookmark" value="&quot;H4sIAAAAAAAAA+1a23LbNhD9FQ9f8qJ2AN7pN1+SaWeS1LEy7nQ6nswSWMpMKJIFQdeKR/9eXEjbUizZVn2JLOkJBMDF7p6zu6CAS4fnTV3A5COM0dl19qvq2xjEtx3qDJxyts9PXI/EHmMR8yhLosQDPauqZV6VjbN76UgQI5QnedNCoQWqzr9PBw4UxRGM9FMGRYMDp0bRVCUU+Xe0k9WQFC1OBw5e1EUlQIscSpCoxZ6r6epZqUJ/9dSKwGR+jkNk0vYeY10J2T8PnMa2jEqzY1qYWfCgKiXkpRKs+zyENIUIfaB+HENEY2IWbvJyVHQqXr/7eVJrt0i8kGl1oT2QflXytaTpVJvAMsqAU+oTHjEMlDRfv53lhewWTCdvL2qhvKN8ZqUdKFtHlciZWsl4QWDTdCofVEU7Nq23M/3DqhUMjzEzQ6XM5URJGrbKvUNZCfwyhAKbL4cgoUHpaN2ORKVGzbxjHGk5uves+vdAoNKAO7tkeqp6llreFDlDMWO4M0YFvW5wtZoxrLZL5WjHK26G0dh96bzPlS+s7BMoWi32zT40OXujNFK/U62XBVrp/PUGomZ6Y5Z4YsecGjgjDsT3IxqFiUvDKImj9G449/g5lEz5cx7LvdFI4Ah6Nr59BqA/tWBf0f3v2rILBbIC8gwEnyW8ehAcxf7EWH+Yiz7S3MGcET+V5ZZffpYFHuPMCwnQwIPEDYO1gtYMbh6uC8zukobLQ8oZQRqkJArdmATJWoGqmlkuNw/VRXZbWL0kgziLSUwgIWFKPJqkawXr3vnoEAtVz8R8PqKvH9ulxluAYxZogKnvxWrjxAl3CVsrgO+ZjAcvuOc7gskYS7nzQe/GVmAdr8pWHpyBkGvEvYXVYsEGs4Nl8oRbzDkc7EYzjbMwCgLf5SR1IWARpeuV4dYgAFb/6NlS/0m+rpAiIbHLWEBcFqqqzjndkv6RVcSRzjZb1r8c668hsLRP3CTkGNEQEmCu7+qMv6X9I6t4ltcr73RY0TYKCeT7ILb8f1QsbARkbpAEPI1o5CFlIedh8Cr/e3nJCLgCdhsALx0AN6Cw/Gc0i4MQ3TglQRzzFKP47grwuao/KhzsHD3lpD8aUW5/J6qxmdyd5TRt+k+rP7jnERn2A6r9qW8slaRF3GnxwLHUIdrPQyyUg+/vUPtg1poHs01/ufbeoNcpy7Hgjl7qj2cj4hIlFzNOYebs+gZz6x9X54TVPfvnmYrKzrElz3tzfp9T/gEnJPf1vbEG0gKXSOip1R3iPFOln1VzcQpew/qxTdTPvFOZo7wJXDfOvIy6cRIENCJpGKTE29zNym85ChDsbPIez7H4UdWr8R+HepVOQOT2kL/LHI9gbpdSr0Q7Mx4wVWLnUF8p0JNv6Ojozp3rDj3cWeZ8qEp5tlpK2SAv/YUgVtljgpp7a8q6O/g3yLs9B20qIm6YUISAc0rRS1JG3LuPN1/g41v2Vr6iWvxzKv9o58VjqB8eiE9LH8t5yJDHPosTjJkXBa5HaPS/OL+B2WNbwVaoYK884Lf196H116Sj2649Vq1samB4BCXecv1RcQZKrmFZegXS3I+9ugA5nf4HcONaK58rAAA=&quot;"/>
    <we:property name="datasetId" value="&quot;66f37ae1-9f0f-44b5-a271-2274a4b55a0e&quot;"/>
    <we:property name="embedUrl" value="&quot;/reportEmbed?reportId=9930bfcb-6f0b-47b4-8a85-394013ec213d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KUMAR</cp:lastModifiedBy>
  <cp:revision>4</cp:revision>
  <dcterms:created xsi:type="dcterms:W3CDTF">2018-06-07T21:39:02Z</dcterms:created>
  <dcterms:modified xsi:type="dcterms:W3CDTF">2023-12-29T19:55:03Z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