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49b5597-3df0-40a1-9dd4-555471298f4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930bfcb-6f0b-47b4-8a85-394013ec213d/ReportSectionf7b690221680c3029749?bookmarkGuid=b730269c-80b8-4e76-8390-155cf5a43ace&amp;bookmarkUsage=1&amp;ctid=feb85391-51ec-432a-9bfc-debc4875e9c9&amp;fromEntryPoint=export&quot;"/>
    <we:property name="reportState" value="&quot;CONNECTED&quot;"/>
    <we:property name="reportEmbeddedTime" value="&quot;2023-12-29T19:53:15.012Z&quot;"/>
    <we:property name="creatorSessionId" value="&quot;250ee2c9-65ed-4d77-9ec7-523873514e1e&quot;"/>
    <we:property name="creatorUserId" value="&quot;100320029CCC759D&quot;"/>
    <we:property name="creatorTenantId" value="&quot;feb85391-51ec-432a-9bfc-debc4875e9c9&quot;"/>
    <we:property name="reportName" value="&quot;Super Store Sales Dashboard&quot;"/>
    <we:property name="isFiltersActionButtonVisible" value="true"/>
    <we:property name="initialStateBookmark" value="&quot;H4sIAAAAAAAAA+1X30/bMBD+V5CfK5SkoWl5g5ZJE4MygtjDhNA1vhSDG2eOw1qq/u87OwkbpbT7AWyT6FN8Z/vuvvvurp4zLopcwuwYJsh22b5SNxPQN1s+a7Gslg2Hh0d7p4eXx3tHByRWuREqK9junBnQYzTnoihB2htI+PmixUDKExjbVQqywBbLURcqAynusNpMKqNLXLQYTnOpNNgrYwMG7bW3tJ3WZNvfbpNFSIy4xRgTU0lPMVfa1Os0GnV6XhD4na6XtL2gF4U9OlNUWufm5v3WqHOsrzIDIiMHrCzpdIKwzdvtgHsdDj4kXW7lqZCm3jKaHUxzTXETGrPc4rXHbyFLkDMXnMaiimXO9sZjjWMw9fLggbKvZDlZIY9VqRM8xdSpMiPMjGzEJUEaG6XxMgaJxeUADBRo2IIgPdGKtNU+q3TCd2VWw+fZ5ZX62tdIeHMraN073yfRWGmRgHzk/8u4ONQc9dbApv6xYxckKUQ2ljVvvifqrPJXUq76V6CNJebomlJss0KnlL12f+YSMxC64Y7fehXcHwS1uGgoTDuuf+BlDXbl5Cs4crGwWt8Lk6gLaeT50IYuDzEI30j975OaTZC6rf24U2rikpNXFgVW3aqm05FwEaBL4Zx9EJTWyso5yNIa8AfMUaE5EVNj3nCk5/lBFIRee2c7DINOELkrHKfeiu3pYvNSmhtelProRRxC7NIM2VhsZyo/ptRXe1wSmoEYEOd1nfx6ZBfl6EuJFNcy2HGjoO+Pzcfam+wVG2NusYqlnkU6RkkQ/zyk1cLZWi5qN/xJVjuTCpScWRvD1eQKluP98060xrvVLce6R8kipnsu2xUygW09v4/ppyvUWEOacdHE837J++IZUXdxwEjimqMNm+qqf50+2vj3dG//DwfTxv6fyLKgyke+D/pX/ty8QEk8FwZ/sy3fk9zVKHDopOjBTjeMekhvgJ3E0X5tRgxOzUhNH+bB/VZPaFWaIocETyDDFZOamAoZR75h5rrXUzWpyRtR1+eaA/ZNdT+WF4tvY/HJgd4NAAA=&quot;"/>
    <we:property name="bookmark" value="&quot;H4sIAAAAAAAAA+1X30/bQAz+V6Z7rtAlDU3LG7RMmrQBI4g9TBVyck4JXHPZ5cJaUP/3+S4JW0tp9wPYJsFTzvad7c+fbXrHRFYWEuZHMEW2xw6Uup6Cvn7jsQ7Ll2U98FMRcgxjDjEGnpfEPlmpwmQqL9neHTOgJ2jOs7ICaR8k4edxh4GUJzCxpxRkiR1WoC5VDjK7xdqYVEZXuOgwnBVSabBPRgYM2mdvyJzOFIq30yWPkJjsBiNMTC09xUJp05zTMO4NuO97vT5PutwfhMGA7pS11oW53d46dYENVW4gyykAK0t6PT/oim7XF7wnwIOkL6w8zaRpTOL54azQlDehMS8sfPviBvIEBXPJaSzrXO7Y/mSicQKmOR4uKYdKVtM18khVOsFTTJ0qN5mZk4+oIkgjozReRCCxvBiBgRINWxCkJ1qRtrazSid8W+UNfNweL9XXoUbCW1hB5z74IYkmSmcJyAfxP0+Ix1qgfjOypX8Y2JgkZZZPZMOb74U6q+OVVKvhJWhjiRlfUYltVeiWss8ezF1hRpluueN1XgT3paQW45bCZHH1Ay8bsOsgXyCQ8cJqPR4kYR/SkHvQhb4I0A9eSf3vk5pNkaat/bhVauqKU9QeM6ynVUOnD5nLAF0J79j7jMpaezkHWVkH3og5KrQ3IhrMW64MuOeHfsC7uztB4Pf80D3hOPXabI83G09pb/Aw9ZCHAgLs0w7Z2mxnqjii0tc2rgjtQvSJ87opfrPByyr+UiHltQp21Cro+2P7sfEl+8TWnDusZim3SEcoCeKfh7Q+OF+rTe2WP8maYNIMpWDWx/F6cvmr+f75JNoQ3fqRY8OjYhHTuat2jYxvR8/vY/rpEjU2kOYia/N5txJ9+YSouzwglrjhasumputfZo628T0+2//DxbR1/ieyKqnzURyA/pV/bp6hJZ4Kg785lu9J7noUBPRS5LDbD8IB0m+A3cTRfmNFDM5MrGbLdXB/6ze0qkxZQIInkOOaTU1MhVyg2LJz3a+n+zW7WHwDGt0Rnr0NAAA=&quot;"/>
    <we:property name="datasetId" value="&quot;66f37ae1-9f0f-44b5-a271-2274a4b55a0e&quot;"/>
    <we:property name="embedUrl" value="&quot;/reportEmbed?reportId=9930bfcb-6f0b-47b4-8a85-394013ec213d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f7b690221680c3029749&quot;"/>
    <we:property name="pageDisplayName" value="&quot;Page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KUMAR</cp:lastModifiedBy>
  <cp:revision>3</cp:revision>
  <dcterms:created xsi:type="dcterms:W3CDTF">2018-06-07T21:39:02Z</dcterms:created>
  <dcterms:modified xsi:type="dcterms:W3CDTF">2023-12-29T19:54:07Z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