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D11BAB0-E02C-44B7-9FA7-00C55CAFDC06}" type="datetime">
              <a:rPr lang="en-US" sz="1400" b="0" strike="noStrike" spc="-1">
                <a:solidFill>
                  <a:srgbClr val="FFFFFF"/>
                </a:solidFill>
                <a:latin typeface="Georgia"/>
              </a:rPr>
              <a:t>2/4/2020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1A86CD1-46C2-40FD-A9C9-0BC2FCD5CAAF}" type="slidenum">
              <a:rPr lang="en-US" sz="1600" b="0" strike="noStrike" spc="-1">
                <a:solidFill>
                  <a:srgbClr val="6D8687"/>
                </a:solidFill>
                <a:latin typeface="Georgia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5FA5FD-FBE1-4406-9669-09D684DDB106}" type="datetime">
              <a:rPr lang="en-US" sz="1400" b="0" strike="noStrike" spc="-1">
                <a:solidFill>
                  <a:srgbClr val="FFFFFF"/>
                </a:solidFill>
                <a:latin typeface="Georgia"/>
              </a:rPr>
              <a:t>2/4/2020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57B9FA3A-DC7F-4842-ACA8-6A8C30E4BDCE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A615C73-0620-4AC5-B021-A7635E707BFC}" type="datetime">
              <a:rPr lang="en-US" sz="1400" b="0" strike="noStrike" spc="-1">
                <a:solidFill>
                  <a:srgbClr val="FFFFFF"/>
                </a:solidFill>
                <a:latin typeface="Georgia"/>
              </a:rPr>
              <a:t>2/4/2020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08B2502E-59C5-4B0E-B813-DC0204DDACA3}" type="slidenum">
              <a:rPr lang="en-US" sz="1600" b="0" strike="noStrike" spc="-1">
                <a:solidFill>
                  <a:srgbClr val="7B9899"/>
                </a:solidFill>
                <a:latin typeface="Georgia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000" b="0" strike="noStrike" spc="-1">
              <a:solidFill>
                <a:srgbClr val="646B86"/>
              </a:solid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0000"/>
                </a:solidFill>
                <a:latin typeface="Georgia"/>
              </a:rPr>
              <a:t>Welcome </a:t>
            </a:r>
            <a:endParaRPr lang="en-US" sz="6000" b="0" strike="noStrike" spc="-1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781280" y="3242520"/>
            <a:ext cx="39794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Georgia"/>
              </a:rPr>
              <a:t>Blockchain Technology.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08080" y="2724120"/>
            <a:ext cx="341856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Georgia"/>
              </a:rPr>
              <a:t>Topic :-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15"/>
          <p:cNvPicPr/>
          <p:nvPr/>
        </p:nvPicPr>
        <p:blipFill>
          <a:blip r:embed="rId2"/>
          <a:stretch/>
        </p:blipFill>
        <p:spPr>
          <a:xfrm>
            <a:off x="177840" y="179280"/>
            <a:ext cx="8794800" cy="65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What is Blockchain ?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Year of creation of blockchain and Who Created it:-</a:t>
            </a:r>
          </a:p>
          <a:p>
            <a:pPr marL="274320" indent="-273960" algn="just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                     In 2008 “</a:t>
            </a:r>
            <a:r>
              <a:rPr lang="en-US" sz="2700" b="0" u="sng" strike="noStrike" spc="-1">
                <a:solidFill>
                  <a:srgbClr val="000000"/>
                </a:solidFill>
                <a:uFillTx/>
                <a:latin typeface="Georgia"/>
              </a:rPr>
              <a:t>Satoshi nakamoto” 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created “Bitcoin” With </a:t>
            </a:r>
            <a:r>
              <a:rPr lang="en-US" sz="2700" b="0" u="sng" strike="noStrike" spc="-1">
                <a:solidFill>
                  <a:srgbClr val="000000"/>
                </a:solidFill>
                <a:uFillTx/>
                <a:latin typeface="Georgia"/>
              </a:rPr>
              <a:t>Blockchain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Technology. 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u="sng" strike="noStrike" spc="-1">
                <a:solidFill>
                  <a:srgbClr val="000000"/>
                </a:solidFill>
                <a:uFillTx/>
                <a:latin typeface="Georgia"/>
              </a:rPr>
              <a:t>Definition:-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                  Blockchain is peer to peer network which don’t include centrally maintained database i.e. it is “Distributed Network System”.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E.g.-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   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      </a:t>
            </a:r>
          </a:p>
        </p:txBody>
      </p:sp>
      <p:sp>
        <p:nvSpPr>
          <p:cNvPr id="164" name="CustomShape 3"/>
          <p:cNvSpPr/>
          <p:nvPr/>
        </p:nvSpPr>
        <p:spPr>
          <a:xfrm>
            <a:off x="1453680" y="4583520"/>
            <a:ext cx="2361960" cy="9140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Person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715200" y="5040720"/>
            <a:ext cx="1891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5549760" y="4583520"/>
            <a:ext cx="2361960" cy="9140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Person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3863160" y="5308200"/>
            <a:ext cx="1591200" cy="948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Money Transferred Directly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Detail Overview :-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Now If we transferred Money directly without having “Centrally Maintained database” 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Two things comes on which end user satisfy and those are 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                        A) Security.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</a:rPr>
              <a:t>                        B) Trust.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0" u="sng" strike="noStrike" spc="-1">
                <a:solidFill>
                  <a:srgbClr val="000000"/>
                </a:solidFill>
                <a:uFillTx/>
                <a:latin typeface="Georgia"/>
              </a:rPr>
              <a:t>* What is </a:t>
            </a:r>
            <a:r>
              <a:rPr lang="en-US" sz="2700" b="1" u="sng" strike="noStrike" spc="-1">
                <a:solidFill>
                  <a:srgbClr val="000000"/>
                </a:solidFill>
                <a:uFillTx/>
                <a:latin typeface="Georgia"/>
              </a:rPr>
              <a:t>ledger</a:t>
            </a:r>
            <a:r>
              <a:rPr lang="en-US" sz="2700" b="0" u="sng" strike="noStrike" spc="-1">
                <a:solidFill>
                  <a:srgbClr val="000000"/>
                </a:solidFill>
                <a:uFillTx/>
                <a:latin typeface="Georgia"/>
              </a:rPr>
              <a:t> :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                            A txt or any document which maintains a “separate record” for each node/peer.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continue…..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Importance of Ledger.</a:t>
            </a:r>
          </a:p>
        </p:txBody>
      </p:sp>
      <p:sp>
        <p:nvSpPr>
          <p:cNvPr id="172" name="CustomShape 3"/>
          <p:cNvSpPr/>
          <p:nvPr/>
        </p:nvSpPr>
        <p:spPr>
          <a:xfrm>
            <a:off x="1143000" y="2514600"/>
            <a:ext cx="1523520" cy="175212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Data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095880" y="2590920"/>
            <a:ext cx="1523520" cy="175212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Data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219320" y="3657600"/>
            <a:ext cx="1371240" cy="380520"/>
          </a:xfrm>
          <a:prstGeom prst="ellipse">
            <a:avLst/>
          </a:prstGeom>
          <a:solidFill>
            <a:srgbClr val="94B2B3"/>
          </a:solidFill>
          <a:ln>
            <a:round/>
          </a:ln>
          <a:effectLst>
            <a:outerShdw blurRad="508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Ledger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6172200" y="3657600"/>
            <a:ext cx="1371240" cy="380520"/>
          </a:xfrm>
          <a:prstGeom prst="ellipse">
            <a:avLst/>
          </a:prstGeom>
          <a:solidFill>
            <a:srgbClr val="94B2B3"/>
          </a:solidFill>
          <a:ln>
            <a:round/>
          </a:ln>
          <a:effectLst>
            <a:outerShdw blurRad="508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Ledger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795240" y="4804920"/>
            <a:ext cx="2361960" cy="3805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Person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5591520" y="4804920"/>
            <a:ext cx="2361960" cy="3805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Person  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2819520" y="2819520"/>
            <a:ext cx="3276360" cy="685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Transferring  5  bit coins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Problem Even Ledger Is maintained :-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01680" y="1527120"/>
            <a:ext cx="8503560" cy="48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Even Data is maintained separately it is possible to “Temper Data”.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Now how security works here…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Hashing Used here….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           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A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                       </a:t>
            </a: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   B                               C</a:t>
            </a:r>
          </a:p>
        </p:txBody>
      </p:sp>
      <p:sp>
        <p:nvSpPr>
          <p:cNvPr id="181" name="CustomShape 3"/>
          <p:cNvSpPr/>
          <p:nvPr/>
        </p:nvSpPr>
        <p:spPr>
          <a:xfrm>
            <a:off x="736200" y="3819960"/>
            <a:ext cx="1494720" cy="1423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Data 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028520" y="5384880"/>
            <a:ext cx="111816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Key 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935800" y="3819960"/>
            <a:ext cx="1451880" cy="139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Data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Georgia"/>
              </a:rPr>
              <a:t>Key1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3113280" y="5384880"/>
            <a:ext cx="111816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Key 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 flipV="1">
            <a:off x="2070360" y="4630320"/>
            <a:ext cx="799200" cy="10119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5078160" y="3819960"/>
            <a:ext cx="1451880" cy="1394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eorgia"/>
              </a:rPr>
              <a:t>Data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Georgia"/>
              </a:rPr>
              <a:t>Key2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 flipV="1">
            <a:off x="4231440" y="4630320"/>
            <a:ext cx="799200" cy="10119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"/>
          <p:cNvSpPr/>
          <p:nvPr/>
        </p:nvSpPr>
        <p:spPr>
          <a:xfrm>
            <a:off x="5485680" y="5384880"/>
            <a:ext cx="111816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Key 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6589800" y="4318200"/>
            <a:ext cx="274284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Georgia"/>
              </a:rPr>
              <a:t>…......................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3383640" y="5943600"/>
            <a:ext cx="2011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Georgia"/>
              </a:rPr>
              <a:t>Use of Hashing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latin typeface="Georgia"/>
              </a:rPr>
              <a:t>Amazing Fact about Blockchain !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“Till now no one is capable to hack or temper data from Blockchain, </a:t>
            </a:r>
            <a:r>
              <a:rPr lang="en-US" sz="2700" b="1" u="sng" strike="noStrike" spc="-1">
                <a:solidFill>
                  <a:srgbClr val="000000"/>
                </a:solidFill>
                <a:uFillTx/>
                <a:latin typeface="Georgia"/>
              </a:rPr>
              <a:t>Yes Blockchain is that much Powerfull 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</a:rPr>
              <a:t>”.</a:t>
            </a: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1680" y="34344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3500" lnSpcReduction="10000"/>
          </a:bodyPr>
          <a:lstStyle/>
          <a:p>
            <a:pPr algn="ctr">
              <a:lnSpc>
                <a:spcPct val="100000"/>
              </a:lnSpc>
            </a:pPr>
            <a:br/>
            <a:r>
              <a:rPr lang="en-US" sz="3300" b="0" strike="noStrike" spc="-1">
                <a:solidFill>
                  <a:srgbClr val="88A1AD"/>
                </a:solidFill>
                <a:latin typeface="Georgia"/>
                <a:ea typeface="Georgia"/>
              </a:rPr>
              <a:t>Business Idea With Blockchain !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01680" y="1527120"/>
            <a:ext cx="8503560" cy="48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latin typeface="Georgia"/>
                <a:ea typeface="Georgia"/>
              </a:rPr>
              <a:t> </a:t>
            </a:r>
            <a:r>
              <a:rPr lang="en-US" sz="2700" b="0" strike="noStrike" spc="-1">
                <a:solidFill>
                  <a:srgbClr val="000000"/>
                </a:solidFill>
                <a:latin typeface="Georgia"/>
                <a:ea typeface="Georgia"/>
              </a:rPr>
              <a:t>WhatsApp database using blockchain technology.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80160" y="4297680"/>
            <a:ext cx="1005840" cy="9144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4"/>
          <p:cNvSpPr/>
          <p:nvPr/>
        </p:nvSpPr>
        <p:spPr>
          <a:xfrm>
            <a:off x="7132320" y="4389120"/>
            <a:ext cx="1005840" cy="9144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3749040" y="2103120"/>
            <a:ext cx="2194560" cy="18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Hi</a:t>
            </a:r>
          </a:p>
        </p:txBody>
      </p:sp>
      <p:cxnSp>
        <p:nvCxnSpPr>
          <p:cNvPr id="198" name="Line 6"/>
          <p:cNvCxnSpPr>
            <a:stCxn id="195" idx="7"/>
            <a:endCxn id="197" idx="1"/>
          </p:cNvCxnSpPr>
          <p:nvPr/>
        </p:nvCxnSpPr>
        <p:spPr>
          <a:xfrm flipV="1">
            <a:off x="2138760" y="3015000"/>
            <a:ext cx="1610640" cy="1416960"/>
          </a:xfrm>
          <a:prstGeom prst="straightConnector1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cxnSp>
        <p:nvCxnSpPr>
          <p:cNvPr id="199" name="Line 7"/>
          <p:cNvCxnSpPr>
            <a:stCxn id="197" idx="3"/>
            <a:endCxn id="196" idx="0"/>
          </p:cNvCxnSpPr>
          <p:nvPr/>
        </p:nvCxnSpPr>
        <p:spPr>
          <a:xfrm>
            <a:off x="5943600" y="3015000"/>
            <a:ext cx="1692000" cy="1374480"/>
          </a:xfrm>
          <a:prstGeom prst="straightConnector1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200" name="TextShape 8"/>
          <p:cNvSpPr txBox="1"/>
          <p:nvPr/>
        </p:nvSpPr>
        <p:spPr>
          <a:xfrm>
            <a:off x="-365760" y="822960"/>
            <a:ext cx="21945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TextShape 9"/>
          <p:cNvSpPr txBox="1"/>
          <p:nvPr/>
        </p:nvSpPr>
        <p:spPr>
          <a:xfrm>
            <a:off x="3840480" y="4023360"/>
            <a:ext cx="20116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Central Database</a:t>
            </a:r>
          </a:p>
        </p:txBody>
      </p:sp>
      <p:sp>
        <p:nvSpPr>
          <p:cNvPr id="202" name="TextShape 10"/>
          <p:cNvSpPr txBox="1"/>
          <p:nvPr/>
        </p:nvSpPr>
        <p:spPr>
          <a:xfrm>
            <a:off x="1097280" y="539496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Person ‘A’</a:t>
            </a:r>
          </a:p>
        </p:txBody>
      </p:sp>
      <p:sp>
        <p:nvSpPr>
          <p:cNvPr id="203" name="TextShape 11"/>
          <p:cNvSpPr txBox="1"/>
          <p:nvPr/>
        </p:nvSpPr>
        <p:spPr>
          <a:xfrm>
            <a:off x="6949440" y="541440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Person ‘B’</a:t>
            </a:r>
          </a:p>
        </p:txBody>
      </p:sp>
      <p:sp>
        <p:nvSpPr>
          <p:cNvPr id="204" name="TextShape 12"/>
          <p:cNvSpPr txBox="1"/>
          <p:nvPr/>
        </p:nvSpPr>
        <p:spPr>
          <a:xfrm>
            <a:off x="2377440" y="5852160"/>
            <a:ext cx="4480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1" u="sng" strike="noStrike" spc="-1">
                <a:uFillTx/>
                <a:latin typeface="Arial"/>
              </a:rPr>
              <a:t>Default Database System Of WhatsApp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01680" y="34344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3500" lnSpcReduction="10000"/>
          </a:bodyPr>
          <a:lstStyle/>
          <a:p>
            <a:pPr algn="ctr">
              <a:lnSpc>
                <a:spcPct val="100000"/>
              </a:lnSpc>
            </a:pPr>
            <a:br/>
            <a:r>
              <a:rPr lang="en-US" sz="3300" b="0" strike="noStrike" spc="-1">
                <a:solidFill>
                  <a:srgbClr val="88A1AD"/>
                </a:solidFill>
                <a:latin typeface="Georgia"/>
                <a:ea typeface="Georgia"/>
              </a:rPr>
              <a:t>Business Idea With Blockchain !</a:t>
            </a:r>
            <a:endParaRPr lang="en-US" sz="33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01680" y="1527120"/>
            <a:ext cx="8503560" cy="48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  <a:ea typeface="Georgia"/>
              </a:rPr>
              <a:t>Predicted database using blockchain.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lang="en-US" sz="27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280160" y="4297680"/>
            <a:ext cx="1005840" cy="9144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7132320" y="4389120"/>
            <a:ext cx="1005840" cy="9144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3749040" y="2103120"/>
            <a:ext cx="2194560" cy="18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Hi</a:t>
            </a:r>
          </a:p>
        </p:txBody>
      </p:sp>
      <p:sp>
        <p:nvSpPr>
          <p:cNvPr id="210" name="TextShape 6"/>
          <p:cNvSpPr txBox="1"/>
          <p:nvPr/>
        </p:nvSpPr>
        <p:spPr>
          <a:xfrm>
            <a:off x="4389120" y="486576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Hi</a:t>
            </a:r>
          </a:p>
        </p:txBody>
      </p:sp>
      <p:sp>
        <p:nvSpPr>
          <p:cNvPr id="211" name="TextShape 7"/>
          <p:cNvSpPr txBox="1"/>
          <p:nvPr/>
        </p:nvSpPr>
        <p:spPr>
          <a:xfrm>
            <a:off x="1188720" y="530352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Person ‘A’</a:t>
            </a:r>
          </a:p>
        </p:txBody>
      </p:sp>
      <p:sp>
        <p:nvSpPr>
          <p:cNvPr id="212" name="TextShape 8"/>
          <p:cNvSpPr txBox="1"/>
          <p:nvPr/>
        </p:nvSpPr>
        <p:spPr>
          <a:xfrm>
            <a:off x="7040880" y="541440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Person ‘B’</a:t>
            </a:r>
          </a:p>
        </p:txBody>
      </p:sp>
      <p:sp>
        <p:nvSpPr>
          <p:cNvPr id="213" name="Line 9"/>
          <p:cNvSpPr/>
          <p:nvPr/>
        </p:nvSpPr>
        <p:spPr>
          <a:xfrm>
            <a:off x="2286000" y="4754880"/>
            <a:ext cx="484632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10"/>
          <p:cNvSpPr/>
          <p:nvPr/>
        </p:nvSpPr>
        <p:spPr>
          <a:xfrm flipH="1">
            <a:off x="3383280" y="2011680"/>
            <a:ext cx="2834640" cy="210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11"/>
          <p:cNvSpPr/>
          <p:nvPr/>
        </p:nvSpPr>
        <p:spPr>
          <a:xfrm>
            <a:off x="3383280" y="2011680"/>
            <a:ext cx="2660760" cy="19990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TextShape 12"/>
          <p:cNvSpPr txBox="1"/>
          <p:nvPr/>
        </p:nvSpPr>
        <p:spPr>
          <a:xfrm>
            <a:off x="822960" y="5707080"/>
            <a:ext cx="2194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(Private Ledger)</a:t>
            </a:r>
          </a:p>
        </p:txBody>
      </p:sp>
      <p:sp>
        <p:nvSpPr>
          <p:cNvPr id="217" name="TextShape 13"/>
          <p:cNvSpPr txBox="1"/>
          <p:nvPr/>
        </p:nvSpPr>
        <p:spPr>
          <a:xfrm>
            <a:off x="6804000" y="5779080"/>
            <a:ext cx="2065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(Private Ledger)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08AD3E-E968-4594-82C3-475153CB572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1680" y="2915794"/>
            <a:ext cx="8503560" cy="88639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Because Future Is Going to Be Decentralized !</a:t>
            </a:r>
          </a:p>
        </p:txBody>
      </p:sp>
    </p:spTree>
    <p:extLst>
      <p:ext uri="{BB962C8B-B14F-4D97-AF65-F5344CB8AC3E}">
        <p14:creationId xmlns:p14="http://schemas.microsoft.com/office/powerpoint/2010/main" val="127254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</TotalTime>
  <Words>243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Georgia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subject/>
  <dc:creator>ccsbmt</dc:creator>
  <dc:description/>
  <cp:lastModifiedBy>Akash Kamble</cp:lastModifiedBy>
  <cp:revision>329</cp:revision>
  <dcterms:created xsi:type="dcterms:W3CDTF">2006-08-16T00:00:00Z</dcterms:created>
  <dcterms:modified xsi:type="dcterms:W3CDTF">2020-02-04T13:43:26Z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