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29/06/2024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179165" y="1297258"/>
            <a:ext cx="41064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Water Treatment and Crop Recommendation System using AI</a:t>
            </a:r>
          </a:p>
        </p:txBody>
      </p:sp>
      <p:sp>
        <p:nvSpPr>
          <p:cNvPr id="6" name="Freeform 6"/>
          <p:cNvSpPr/>
          <p:nvPr/>
        </p:nvSpPr>
        <p:spPr>
          <a:xfrm rot="-5400000" flipH="1">
            <a:off x="-1108768" y="2076375"/>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46969" y="1211441"/>
            <a:ext cx="3339641" cy="3296362"/>
            <a:chOff x="-18265" y="-38100"/>
            <a:chExt cx="1374474" cy="1298487"/>
          </a:xfrm>
        </p:grpSpPr>
        <p:sp>
          <p:nvSpPr>
            <p:cNvPr id="9" name="Freeform 9"/>
            <p:cNvSpPr/>
            <p:nvPr/>
          </p:nvSpPr>
          <p:spPr>
            <a:xfrm>
              <a:off x="-18265" y="-4295"/>
              <a:ext cx="1374474" cy="1264682"/>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288055" y="9768840"/>
              <a:ext cx="5447723" cy="444190"/>
            </a:xfrm>
            <a:prstGeom prst="rect">
              <a:avLst/>
            </a:prstGeom>
          </p:spPr>
          <p:txBody>
            <a:bodyPr wrap="square" lIns="0" tIns="0" rIns="0" bIns="0" rtlCol="0" anchor="ctr">
              <a:spAutoFit/>
            </a:bodyPr>
            <a:lstStyle/>
            <a:p>
              <a:pPr algn="ctr">
                <a:lnSpc>
                  <a:spcPts val="2365"/>
                </a:lnSpc>
                <a:spcBef>
                  <a:spcPct val="0"/>
                </a:spcBef>
              </a:pPr>
              <a:r>
                <a:rPr lang="en-US" sz="1200" b="1" kern="0" dirty="0">
                  <a:solidFill>
                    <a:schemeClr val="bg1"/>
                  </a:solidFill>
                  <a:cs typeface="Calibri"/>
                </a:rPr>
                <a:t>CHANDIGARH UNIVERSITY</a:t>
              </a: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432726" y="4570629"/>
            <a:ext cx="2403217" cy="260328"/>
          </a:xfrm>
          <a:prstGeom prst="rect">
            <a:avLst/>
          </a:prstGeom>
          <a:noFill/>
        </p:spPr>
        <p:txBody>
          <a:bodyPr wrap="square" lIns="91440" tIns="45720" rIns="91440" bIns="45720" anchor="ctr">
            <a:spAutoFit/>
          </a:bodyPr>
          <a:lstStyle/>
          <a:p>
            <a:pPr algn="ctr">
              <a:lnSpc>
                <a:spcPct val="107000"/>
              </a:lnSpc>
              <a:spcAft>
                <a:spcPts val="533"/>
              </a:spcAft>
            </a:pPr>
            <a:r>
              <a:rPr lang="en-US" sz="1100" b="1" dirty="0">
                <a:solidFill>
                  <a:schemeClr val="bg1"/>
                </a:solidFill>
                <a:ea typeface="Calibri" panose="020F0502020204030204" pitchFamily="34" charset="0"/>
                <a:cs typeface="Times New Roman" panose="02020603050405020304" pitchFamily="18" charset="0"/>
              </a:rPr>
              <a:t>     A</a:t>
            </a:r>
            <a:r>
              <a:rPr lang="en-IN" sz="1100" b="1" dirty="0">
                <a:solidFill>
                  <a:schemeClr val="bg1"/>
                </a:solidFill>
                <a:ea typeface="Calibri" panose="020F0502020204030204" pitchFamily="34" charset="0"/>
                <a:cs typeface="Times New Roman" panose="02020603050405020304" pitchFamily="18" charset="0"/>
              </a:rPr>
              <a:t>KASH KAPOOR</a:t>
            </a:r>
          </a:p>
        </p:txBody>
      </p:sp>
      <p:sp>
        <p:nvSpPr>
          <p:cNvPr id="14" name="TextBox 13">
            <a:extLst>
              <a:ext uri="{FF2B5EF4-FFF2-40B4-BE49-F238E27FC236}">
                <a16:creationId xmlns:a16="http://schemas.microsoft.com/office/drawing/2014/main" id="{777DC1F0-B9B3-4013-741B-5C0378C1C483}"/>
              </a:ext>
            </a:extLst>
          </p:cNvPr>
          <p:cNvSpPr txBox="1"/>
          <p:nvPr/>
        </p:nvSpPr>
        <p:spPr>
          <a:xfrm>
            <a:off x="602043" y="5138093"/>
            <a:ext cx="2441545" cy="276999"/>
          </a:xfrm>
          <a:prstGeom prst="rect">
            <a:avLst/>
          </a:prstGeom>
          <a:noFill/>
        </p:spPr>
        <p:txBody>
          <a:bodyPr wrap="square" lIns="91440" tIns="45720" rIns="91440" bIns="45720" anchor="ctr">
            <a:spAutoFit/>
          </a:bodyPr>
          <a:lstStyle/>
          <a:p>
            <a:pPr algn="ctr"/>
            <a:r>
              <a:rPr lang="en-US" sz="1200" b="1" kern="0" dirty="0">
                <a:solidFill>
                  <a:schemeClr val="bg1"/>
                </a:solidFill>
                <a:ea typeface="+mn-lt"/>
                <a:cs typeface="+mn-lt"/>
              </a:rPr>
              <a:t>akashkapoor976@gmail.com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172824" y="2341352"/>
            <a:ext cx="3557569" cy="3093154"/>
          </a:xfrm>
          <a:prstGeom prst="rect">
            <a:avLst/>
          </a:prstGeom>
          <a:noFill/>
          <a:ln>
            <a:noFill/>
          </a:ln>
        </p:spPr>
        <p:txBody>
          <a:bodyPr wrap="square" lIns="91440" tIns="45720" rIns="91440" bIns="45720" anchor="t">
            <a:spAutoFit/>
          </a:bodyPr>
          <a:lstStyle/>
          <a:p>
            <a:pPr algn="just"/>
            <a:r>
              <a:rPr lang="en-US" sz="1500" dirty="0"/>
              <a:t>The Water Treatment and Crop Recommendation System using AI leverages advanced algorithms to optimize water usage and enhance crop productivity. The implementation has shown improved resource efficiency and higher agricultural yields, promoting sustainable farming practices. Future developments aim to integrate IoT devices, expand scalability, and incorporate advanced AI models for more precise and dynamic recommendations.</a:t>
            </a:r>
          </a:p>
        </p:txBody>
      </p:sp>
      <p:sp>
        <p:nvSpPr>
          <p:cNvPr id="18" name="TextBox 17">
            <a:extLst>
              <a:ext uri="{FF2B5EF4-FFF2-40B4-BE49-F238E27FC236}">
                <a16:creationId xmlns:a16="http://schemas.microsoft.com/office/drawing/2014/main" id="{22D8ED70-C5CE-BA06-4FAA-2767F0DBAFCC}"/>
              </a:ext>
            </a:extLst>
          </p:cNvPr>
          <p:cNvSpPr txBox="1"/>
          <p:nvPr/>
        </p:nvSpPr>
        <p:spPr>
          <a:xfrm>
            <a:off x="2275908" y="2010428"/>
            <a:ext cx="6393365" cy="399084"/>
          </a:xfrm>
          <a:prstGeom prst="rect">
            <a:avLst/>
          </a:prstGeom>
          <a:noFill/>
        </p:spPr>
        <p:txBody>
          <a:bodyPr wrap="square">
            <a:spAutoFit/>
          </a:bodyPr>
          <a:lstStyle/>
          <a:p>
            <a:pPr algn="ctr">
              <a:lnSpc>
                <a:spcPts val="2526"/>
              </a:lnSpc>
              <a:spcBef>
                <a:spcPct val="0"/>
              </a:spcBef>
            </a:pPr>
            <a:r>
              <a:rPr lang="en-US" sz="1867" dirty="0">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2" y="2472533"/>
            <a:ext cx="3340385" cy="1323439"/>
          </a:xfrm>
          <a:prstGeom prst="rect">
            <a:avLst/>
          </a:prstGeom>
          <a:noFill/>
        </p:spPr>
        <p:txBody>
          <a:bodyPr wrap="square" lIns="91440" tIns="45720" rIns="91440" bIns="45720" anchor="t">
            <a:spAutoFit/>
          </a:bodyPr>
          <a:lstStyle/>
          <a:p>
            <a:pPr algn="just"/>
            <a:r>
              <a:rPr lang="en-US" sz="1600" dirty="0">
                <a:ea typeface="+mn-lt"/>
                <a:cs typeface="+mn-lt"/>
              </a:rPr>
              <a:t>It was a very nice experience attending this internship and very thankful to the faculties (Aswini sir, Khushboo Ma’am, Aditya sir) for making this internship happen.</a:t>
            </a:r>
          </a:p>
        </p:txBody>
      </p:sp>
      <p:sp>
        <p:nvSpPr>
          <p:cNvPr id="4" name="TextBox 3">
            <a:extLst>
              <a:ext uri="{FF2B5EF4-FFF2-40B4-BE49-F238E27FC236}">
                <a16:creationId xmlns:a16="http://schemas.microsoft.com/office/drawing/2014/main" id="{D88295A8-0225-27FB-118F-7AD9DC9E39B5}"/>
              </a:ext>
            </a:extLst>
          </p:cNvPr>
          <p:cNvSpPr txBox="1"/>
          <p:nvPr/>
        </p:nvSpPr>
        <p:spPr>
          <a:xfrm>
            <a:off x="307025" y="1541799"/>
            <a:ext cx="2872140" cy="707886"/>
          </a:xfrm>
          <a:prstGeom prst="rect">
            <a:avLst/>
          </a:prstGeom>
          <a:noFill/>
        </p:spPr>
        <p:txBody>
          <a:bodyPr wrap="square" rtlCol="0">
            <a:spAutoFit/>
          </a:bodyPr>
          <a:lstStyle/>
          <a:p>
            <a:endParaRPr lang="en-GB" sz="4000" dirty="0">
              <a:solidFill>
                <a:schemeClr val="bg1"/>
              </a:solidFill>
            </a:endParaRPr>
          </a:p>
        </p:txBody>
      </p:sp>
      <p:sp>
        <p:nvSpPr>
          <p:cNvPr id="7" name="TextBox 6">
            <a:extLst>
              <a:ext uri="{FF2B5EF4-FFF2-40B4-BE49-F238E27FC236}">
                <a16:creationId xmlns:a16="http://schemas.microsoft.com/office/drawing/2014/main" id="{61F16B97-8859-6686-BD5C-78B96E7F6463}"/>
              </a:ext>
            </a:extLst>
          </p:cNvPr>
          <p:cNvSpPr txBox="1"/>
          <p:nvPr/>
        </p:nvSpPr>
        <p:spPr>
          <a:xfrm>
            <a:off x="4459241" y="4352601"/>
            <a:ext cx="2850459" cy="646331"/>
          </a:xfrm>
          <a:prstGeom prst="rect">
            <a:avLst/>
          </a:prstGeom>
          <a:noFill/>
        </p:spPr>
        <p:txBody>
          <a:bodyPr wrap="square" rtlCol="0">
            <a:spAutoFit/>
          </a:bodyPr>
          <a:lstStyle/>
          <a:p>
            <a:r>
              <a:rPr lang="en-GB" dirty="0"/>
              <a:t>Final Project Outcome Screenshot</a:t>
            </a:r>
          </a:p>
        </p:txBody>
      </p:sp>
      <p:pic>
        <p:nvPicPr>
          <p:cNvPr id="13" name="Picture 12">
            <a:extLst>
              <a:ext uri="{FF2B5EF4-FFF2-40B4-BE49-F238E27FC236}">
                <a16:creationId xmlns:a16="http://schemas.microsoft.com/office/drawing/2014/main" id="{25F2E355-07B4-C033-8C95-4B3BC2EAB470}"/>
              </a:ext>
            </a:extLst>
          </p:cNvPr>
          <p:cNvPicPr>
            <a:picLocks noChangeAspect="1"/>
          </p:cNvPicPr>
          <p:nvPr/>
        </p:nvPicPr>
        <p:blipFill rotWithShape="1">
          <a:blip r:embed="rId6">
            <a:extLst>
              <a:ext uri="{28A0092B-C50C-407E-A947-70E740481C1C}">
                <a14:useLocalDpi xmlns:a14="http://schemas.microsoft.com/office/drawing/2010/main" val="0"/>
              </a:ext>
            </a:extLst>
          </a:blip>
          <a:srcRect l="18048" t="6530" r="20906" b="45234"/>
          <a:stretch/>
        </p:blipFill>
        <p:spPr>
          <a:xfrm>
            <a:off x="198553" y="1304967"/>
            <a:ext cx="3080978" cy="3128610"/>
          </a:xfrm>
          <a:prstGeom prst="rect">
            <a:avLst/>
          </a:prstGeom>
        </p:spPr>
      </p:pic>
      <p:pic>
        <p:nvPicPr>
          <p:cNvPr id="17" name="Picture 16">
            <a:extLst>
              <a:ext uri="{FF2B5EF4-FFF2-40B4-BE49-F238E27FC236}">
                <a16:creationId xmlns:a16="http://schemas.microsoft.com/office/drawing/2014/main" id="{6DCB83E6-03C9-E13B-EA71-5F7F66175BE6}"/>
              </a:ext>
            </a:extLst>
          </p:cNvPr>
          <p:cNvPicPr>
            <a:picLocks noChangeAspect="1"/>
          </p:cNvPicPr>
          <p:nvPr/>
        </p:nvPicPr>
        <p:blipFill>
          <a:blip r:embed="rId7"/>
          <a:stretch>
            <a:fillRect/>
          </a:stretch>
        </p:blipFill>
        <p:spPr>
          <a:xfrm>
            <a:off x="3935012" y="5004384"/>
            <a:ext cx="3829015" cy="1832234"/>
          </a:xfrm>
          <a:prstGeom prst="rect">
            <a:avLst/>
          </a:prstGeom>
        </p:spPr>
      </p:pic>
    </p:spTree>
    <p:extLst>
      <p:ext uri="{BB962C8B-B14F-4D97-AF65-F5344CB8AC3E}">
        <p14:creationId xmlns:p14="http://schemas.microsoft.com/office/powerpoint/2010/main" val="265576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123</Words>
  <Application>Microsoft Office PowerPoint</Application>
  <PresentationFormat>Widescreen</PresentationFormat>
  <Paragraphs>11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Canva Sans</vt:lpstr>
      <vt:lpstr>IBM Plex Sans</vt:lpstr>
      <vt:lpstr>IBM Plex Sans 2</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AKASH KAPOOR</cp:lastModifiedBy>
  <cp:revision>21</cp:revision>
  <dcterms:created xsi:type="dcterms:W3CDTF">2024-03-21T10:04:50Z</dcterms:created>
  <dcterms:modified xsi:type="dcterms:W3CDTF">2024-06-29T06:23:40Z</dcterms:modified>
</cp:coreProperties>
</file>