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72" r:id="rId2"/>
    <p:sldId id="273" r:id="rId3"/>
    <p:sldId id="278" r:id="rId4"/>
    <p:sldId id="261" r:id="rId5"/>
    <p:sldId id="284" r:id="rId6"/>
    <p:sldId id="279" r:id="rId7"/>
    <p:sldId id="267" r:id="rId8"/>
    <p:sldId id="283" r:id="rId9"/>
    <p:sldId id="264" r:id="rId10"/>
    <p:sldId id="266"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4ED"/>
    <a:srgbClr val="D1D8B7"/>
    <a:srgbClr val="A09D79"/>
    <a:srgbClr val="AD5C4D"/>
    <a:srgbClr val="543E35"/>
    <a:srgbClr val="637700"/>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65DE2F-D630-4351-8156-4012F344E059}" v="35" dt="2023-01-04T06:31:27.092"/>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74" d="100"/>
          <a:sy n="74" d="100"/>
        </p:scale>
        <p:origin x="376" y="3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Kattempudi" userId="213605362407642e" providerId="LiveId" clId="{7B65DE2F-D630-4351-8156-4012F344E059}"/>
    <pc:docChg chg="undo custSel addSld delSld modSld sldOrd modMainMaster addSection delSection">
      <pc:chgData name="Akash Kattempudi" userId="213605362407642e" providerId="LiveId" clId="{7B65DE2F-D630-4351-8156-4012F344E059}" dt="2023-01-04T06:37:04.516" v="350" actId="207"/>
      <pc:docMkLst>
        <pc:docMk/>
      </pc:docMkLst>
      <pc:sldChg chg="del">
        <pc:chgData name="Akash Kattempudi" userId="213605362407642e" providerId="LiveId" clId="{7B65DE2F-D630-4351-8156-4012F344E059}" dt="2023-01-04T05:51:30.668" v="47" actId="47"/>
        <pc:sldMkLst>
          <pc:docMk/>
          <pc:sldMk cId="3435077016" sldId="259"/>
        </pc:sldMkLst>
      </pc:sldChg>
      <pc:sldChg chg="addSp delSp modSp mod">
        <pc:chgData name="Akash Kattempudi" userId="213605362407642e" providerId="LiveId" clId="{7B65DE2F-D630-4351-8156-4012F344E059}" dt="2023-01-04T06:15:32.126" v="204" actId="1076"/>
        <pc:sldMkLst>
          <pc:docMk/>
          <pc:sldMk cId="1699088621" sldId="261"/>
        </pc:sldMkLst>
        <pc:spChg chg="add del mod">
          <ac:chgData name="Akash Kattempudi" userId="213605362407642e" providerId="LiveId" clId="{7B65DE2F-D630-4351-8156-4012F344E059}" dt="2023-01-04T06:12:54.453" v="189" actId="478"/>
          <ac:spMkLst>
            <pc:docMk/>
            <pc:sldMk cId="1699088621" sldId="261"/>
            <ac:spMk id="3" creationId="{6CDCB886-FC47-1E62-42F9-37A95BBB1D28}"/>
          </ac:spMkLst>
        </pc:spChg>
        <pc:spChg chg="mod">
          <ac:chgData name="Akash Kattempudi" userId="213605362407642e" providerId="LiveId" clId="{7B65DE2F-D630-4351-8156-4012F344E059}" dt="2023-01-04T06:15:26.961" v="203" actId="207"/>
          <ac:spMkLst>
            <pc:docMk/>
            <pc:sldMk cId="1699088621" sldId="261"/>
            <ac:spMk id="4" creationId="{BCD1D6FF-1122-B11D-0CE3-E62BA27376FA}"/>
          </ac:spMkLst>
        </pc:spChg>
        <pc:spChg chg="del">
          <ac:chgData name="Akash Kattempudi" userId="213605362407642e" providerId="LiveId" clId="{7B65DE2F-D630-4351-8156-4012F344E059}" dt="2023-01-04T06:00:13.879" v="80" actId="478"/>
          <ac:spMkLst>
            <pc:docMk/>
            <pc:sldMk cId="1699088621" sldId="261"/>
            <ac:spMk id="5" creationId="{623087F1-0A22-4E04-6B3F-B1DDA246A111}"/>
          </ac:spMkLst>
        </pc:spChg>
        <pc:spChg chg="add mod">
          <ac:chgData name="Akash Kattempudi" userId="213605362407642e" providerId="LiveId" clId="{7B65DE2F-D630-4351-8156-4012F344E059}" dt="2023-01-04T06:15:32.126" v="204" actId="1076"/>
          <ac:spMkLst>
            <pc:docMk/>
            <pc:sldMk cId="1699088621" sldId="261"/>
            <ac:spMk id="6" creationId="{66CAB267-4D06-7173-7B0B-44187CC94C24}"/>
          </ac:spMkLst>
        </pc:spChg>
        <pc:spChg chg="del">
          <ac:chgData name="Akash Kattempudi" userId="213605362407642e" providerId="LiveId" clId="{7B65DE2F-D630-4351-8156-4012F344E059}" dt="2023-01-04T06:00:15.998" v="81" actId="478"/>
          <ac:spMkLst>
            <pc:docMk/>
            <pc:sldMk cId="1699088621" sldId="261"/>
            <ac:spMk id="7" creationId="{8FD92B98-444C-00D2-3246-91E7E1BFB673}"/>
          </ac:spMkLst>
        </pc:spChg>
        <pc:spChg chg="del">
          <ac:chgData name="Akash Kattempudi" userId="213605362407642e" providerId="LiveId" clId="{7B65DE2F-D630-4351-8156-4012F344E059}" dt="2023-01-04T06:00:18.465" v="82" actId="478"/>
          <ac:spMkLst>
            <pc:docMk/>
            <pc:sldMk cId="1699088621" sldId="261"/>
            <ac:spMk id="9" creationId="{CFCF8520-CF3A-DEEA-6A9F-571CC04E7ADA}"/>
          </ac:spMkLst>
        </pc:spChg>
        <pc:graphicFrameChg chg="del mod">
          <ac:chgData name="Akash Kattempudi" userId="213605362407642e" providerId="LiveId" clId="{7B65DE2F-D630-4351-8156-4012F344E059}" dt="2023-01-04T06:12:50.997" v="188" actId="478"/>
          <ac:graphicFrameMkLst>
            <pc:docMk/>
            <pc:sldMk cId="1699088621" sldId="261"/>
            <ac:graphicFrameMk id="8" creationId="{19FBC95D-B600-B1AC-D5BA-3F204E3FE1DF}"/>
          </ac:graphicFrameMkLst>
        </pc:graphicFrameChg>
      </pc:sldChg>
      <pc:sldChg chg="addSp delSp modSp del mod">
        <pc:chgData name="Akash Kattempudi" userId="213605362407642e" providerId="LiveId" clId="{7B65DE2F-D630-4351-8156-4012F344E059}" dt="2023-01-04T06:27:49.028" v="277" actId="47"/>
        <pc:sldMkLst>
          <pc:docMk/>
          <pc:sldMk cId="2752853293" sldId="262"/>
        </pc:sldMkLst>
        <pc:spChg chg="mod">
          <ac:chgData name="Akash Kattempudi" userId="213605362407642e" providerId="LiveId" clId="{7B65DE2F-D630-4351-8156-4012F344E059}" dt="2023-01-04T06:18:10.836" v="224" actId="207"/>
          <ac:spMkLst>
            <pc:docMk/>
            <pc:sldMk cId="2752853293" sldId="262"/>
            <ac:spMk id="3" creationId="{79D4ADC4-01B6-AA8C-9B56-49464B100BE3}"/>
          </ac:spMkLst>
        </pc:spChg>
        <pc:spChg chg="del mod">
          <ac:chgData name="Akash Kattempudi" userId="213605362407642e" providerId="LiveId" clId="{7B65DE2F-D630-4351-8156-4012F344E059}" dt="2023-01-04T06:18:37.911" v="230" actId="478"/>
          <ac:spMkLst>
            <pc:docMk/>
            <pc:sldMk cId="2752853293" sldId="262"/>
            <ac:spMk id="4" creationId="{D74CC35A-169D-2E87-6515-5E6B9D8F47EF}"/>
          </ac:spMkLst>
        </pc:spChg>
        <pc:spChg chg="add del mod">
          <ac:chgData name="Akash Kattempudi" userId="213605362407642e" providerId="LiveId" clId="{7B65DE2F-D630-4351-8156-4012F344E059}" dt="2023-01-04T06:18:24.045" v="226" actId="478"/>
          <ac:spMkLst>
            <pc:docMk/>
            <pc:sldMk cId="2752853293" sldId="262"/>
            <ac:spMk id="5" creationId="{24AAD520-7B4A-67FC-ED8F-C1342A113A2D}"/>
          </ac:spMkLst>
        </pc:spChg>
        <pc:spChg chg="del mod">
          <ac:chgData name="Akash Kattempudi" userId="213605362407642e" providerId="LiveId" clId="{7B65DE2F-D630-4351-8156-4012F344E059}" dt="2023-01-04T06:18:34.062" v="229" actId="478"/>
          <ac:spMkLst>
            <pc:docMk/>
            <pc:sldMk cId="2752853293" sldId="262"/>
            <ac:spMk id="6" creationId="{8F9C73CF-CD73-39D0-D208-17D75BEB817B}"/>
          </ac:spMkLst>
        </pc:spChg>
        <pc:spChg chg="add mod">
          <ac:chgData name="Akash Kattempudi" userId="213605362407642e" providerId="LiveId" clId="{7B65DE2F-D630-4351-8156-4012F344E059}" dt="2023-01-04T06:19:25.850" v="241" actId="12"/>
          <ac:spMkLst>
            <pc:docMk/>
            <pc:sldMk cId="2752853293" sldId="262"/>
            <ac:spMk id="7" creationId="{FC0088AD-2E73-7355-BD0C-6284B9D7F08D}"/>
          </ac:spMkLst>
        </pc:spChg>
        <pc:spChg chg="del mod">
          <ac:chgData name="Akash Kattempudi" userId="213605362407642e" providerId="LiveId" clId="{7B65DE2F-D630-4351-8156-4012F344E059}" dt="2023-01-04T06:18:30.071" v="227" actId="478"/>
          <ac:spMkLst>
            <pc:docMk/>
            <pc:sldMk cId="2752853293" sldId="262"/>
            <ac:spMk id="8" creationId="{4F0540EB-6A4B-28A8-564F-BC45DFDE0883}"/>
          </ac:spMkLst>
        </pc:spChg>
        <pc:graphicFrameChg chg="del">
          <ac:chgData name="Akash Kattempudi" userId="213605362407642e" providerId="LiveId" clId="{7B65DE2F-D630-4351-8156-4012F344E059}" dt="2023-01-04T06:18:19.570" v="225" actId="478"/>
          <ac:graphicFrameMkLst>
            <pc:docMk/>
            <pc:sldMk cId="2752853293" sldId="262"/>
            <ac:graphicFrameMk id="9" creationId="{599C0C9D-9A88-B612-EE50-DB2991538472}"/>
          </ac:graphicFrameMkLst>
        </pc:graphicFrameChg>
      </pc:sldChg>
      <pc:sldChg chg="addSp delSp modSp mod ord">
        <pc:chgData name="Akash Kattempudi" userId="213605362407642e" providerId="LiveId" clId="{7B65DE2F-D630-4351-8156-4012F344E059}" dt="2023-01-04T06:37:04.516" v="350" actId="207"/>
        <pc:sldMkLst>
          <pc:docMk/>
          <pc:sldMk cId="1096717490" sldId="263"/>
        </pc:sldMkLst>
        <pc:spChg chg="del mod">
          <ac:chgData name="Akash Kattempudi" userId="213605362407642e" providerId="LiveId" clId="{7B65DE2F-D630-4351-8156-4012F344E059}" dt="2023-01-04T06:33:00.147" v="321" actId="478"/>
          <ac:spMkLst>
            <pc:docMk/>
            <pc:sldMk cId="1096717490" sldId="263"/>
            <ac:spMk id="2" creationId="{E9350B43-2FC6-DBFA-2920-C8265C1C6A48}"/>
          </ac:spMkLst>
        </pc:spChg>
        <pc:spChg chg="del mod">
          <ac:chgData name="Akash Kattempudi" userId="213605362407642e" providerId="LiveId" clId="{7B65DE2F-D630-4351-8156-4012F344E059}" dt="2023-01-04T06:33:03.497" v="322" actId="478"/>
          <ac:spMkLst>
            <pc:docMk/>
            <pc:sldMk cId="1096717490" sldId="263"/>
            <ac:spMk id="3" creationId="{B1EFDBE1-8C88-4D39-6BA3-537373DFA091}"/>
          </ac:spMkLst>
        </pc:spChg>
        <pc:spChg chg="del mod">
          <ac:chgData name="Akash Kattempudi" userId="213605362407642e" providerId="LiveId" clId="{7B65DE2F-D630-4351-8156-4012F344E059}" dt="2023-01-04T06:33:08.317" v="323" actId="478"/>
          <ac:spMkLst>
            <pc:docMk/>
            <pc:sldMk cId="1096717490" sldId="263"/>
            <ac:spMk id="4" creationId="{6D91CF39-6540-5B9E-8E6C-4310213A7FEF}"/>
          </ac:spMkLst>
        </pc:spChg>
        <pc:spChg chg="add del">
          <ac:chgData name="Akash Kattempudi" userId="213605362407642e" providerId="LiveId" clId="{7B65DE2F-D630-4351-8156-4012F344E059}" dt="2023-01-04T06:34:07.557" v="327" actId="22"/>
          <ac:spMkLst>
            <pc:docMk/>
            <pc:sldMk cId="1096717490" sldId="263"/>
            <ac:spMk id="6" creationId="{AB0ACD9B-96BA-1F21-5BCF-16912D9AB838}"/>
          </ac:spMkLst>
        </pc:spChg>
        <pc:spChg chg="mod">
          <ac:chgData name="Akash Kattempudi" userId="213605362407642e" providerId="LiveId" clId="{7B65DE2F-D630-4351-8156-4012F344E059}" dt="2023-01-04T06:37:04.516" v="350" actId="207"/>
          <ac:spMkLst>
            <pc:docMk/>
            <pc:sldMk cId="1096717490" sldId="263"/>
            <ac:spMk id="14" creationId="{F5768EFB-B317-47EA-C969-D365EB136882}"/>
          </ac:spMkLst>
        </pc:spChg>
        <pc:spChg chg="mod">
          <ac:chgData name="Akash Kattempudi" userId="213605362407642e" providerId="LiveId" clId="{7B65DE2F-D630-4351-8156-4012F344E059}" dt="2023-01-04T06:36:58.697" v="349" actId="207"/>
          <ac:spMkLst>
            <pc:docMk/>
            <pc:sldMk cId="1096717490" sldId="263"/>
            <ac:spMk id="16" creationId="{BB801EE7-C3C0-5B30-EB9B-2C995032EE99}"/>
          </ac:spMkLst>
        </pc:spChg>
      </pc:sldChg>
      <pc:sldChg chg="addSp delSp modSp mod ord">
        <pc:chgData name="Akash Kattempudi" userId="213605362407642e" providerId="LiveId" clId="{7B65DE2F-D630-4351-8156-4012F344E059}" dt="2023-01-04T06:29:15.096" v="287"/>
        <pc:sldMkLst>
          <pc:docMk/>
          <pc:sldMk cId="1002104821" sldId="264"/>
        </pc:sldMkLst>
        <pc:spChg chg="del mod">
          <ac:chgData name="Akash Kattempudi" userId="213605362407642e" providerId="LiveId" clId="{7B65DE2F-D630-4351-8156-4012F344E059}" dt="2023-01-04T06:23:04.614" v="247" actId="478"/>
          <ac:spMkLst>
            <pc:docMk/>
            <pc:sldMk cId="1002104821" sldId="264"/>
            <ac:spMk id="2" creationId="{EB170A85-84B6-5E89-7F16-4811AE5FD44B}"/>
          </ac:spMkLst>
        </pc:spChg>
        <pc:spChg chg="del mod">
          <ac:chgData name="Akash Kattempudi" userId="213605362407642e" providerId="LiveId" clId="{7B65DE2F-D630-4351-8156-4012F344E059}" dt="2023-01-04T06:23:06.913" v="248" actId="478"/>
          <ac:spMkLst>
            <pc:docMk/>
            <pc:sldMk cId="1002104821" sldId="264"/>
            <ac:spMk id="3" creationId="{A29B6800-D0C2-8D9D-7F2C-5D0E41F51909}"/>
          </ac:spMkLst>
        </pc:spChg>
        <pc:spChg chg="del mod">
          <ac:chgData name="Akash Kattempudi" userId="213605362407642e" providerId="LiveId" clId="{7B65DE2F-D630-4351-8156-4012F344E059}" dt="2023-01-04T06:23:09.439" v="249" actId="478"/>
          <ac:spMkLst>
            <pc:docMk/>
            <pc:sldMk cId="1002104821" sldId="264"/>
            <ac:spMk id="4" creationId="{9099A4E0-99CC-34E8-536B-35867E7C5AF2}"/>
          </ac:spMkLst>
        </pc:spChg>
        <pc:spChg chg="add del mod">
          <ac:chgData name="Akash Kattempudi" userId="213605362407642e" providerId="LiveId" clId="{7B65DE2F-D630-4351-8156-4012F344E059}" dt="2023-01-04T06:22:46.059" v="243" actId="478"/>
          <ac:spMkLst>
            <pc:docMk/>
            <pc:sldMk cId="1002104821" sldId="264"/>
            <ac:spMk id="6" creationId="{2A7EBE84-24BA-C0D6-2C69-9C454A29BFC1}"/>
          </ac:spMkLst>
        </pc:spChg>
        <pc:spChg chg="add del mod">
          <ac:chgData name="Akash Kattempudi" userId="213605362407642e" providerId="LiveId" clId="{7B65DE2F-D630-4351-8156-4012F344E059}" dt="2023-01-04T06:22:46.059" v="243" actId="478"/>
          <ac:spMkLst>
            <pc:docMk/>
            <pc:sldMk cId="1002104821" sldId="264"/>
            <ac:spMk id="8" creationId="{2B1261B7-2C74-0BC9-D0EB-1FD1BAC39236}"/>
          </ac:spMkLst>
        </pc:spChg>
        <pc:spChg chg="add del mod">
          <ac:chgData name="Akash Kattempudi" userId="213605362407642e" providerId="LiveId" clId="{7B65DE2F-D630-4351-8156-4012F344E059}" dt="2023-01-04T06:22:46.059" v="243" actId="478"/>
          <ac:spMkLst>
            <pc:docMk/>
            <pc:sldMk cId="1002104821" sldId="264"/>
            <ac:spMk id="10" creationId="{8DD3382D-0FBD-3DF3-1394-34DCCF4C760F}"/>
          </ac:spMkLst>
        </pc:spChg>
        <pc:spChg chg="add del mod">
          <ac:chgData name="Akash Kattempudi" userId="213605362407642e" providerId="LiveId" clId="{7B65DE2F-D630-4351-8156-4012F344E059}" dt="2023-01-04T06:22:46.059" v="243" actId="478"/>
          <ac:spMkLst>
            <pc:docMk/>
            <pc:sldMk cId="1002104821" sldId="264"/>
            <ac:spMk id="12" creationId="{E660BA1A-9507-E0EB-1EDD-E4DD4B361B7E}"/>
          </ac:spMkLst>
        </pc:spChg>
        <pc:spChg chg="add del mod">
          <ac:chgData name="Akash Kattempudi" userId="213605362407642e" providerId="LiveId" clId="{7B65DE2F-D630-4351-8156-4012F344E059}" dt="2023-01-04T06:22:46.059" v="243" actId="478"/>
          <ac:spMkLst>
            <pc:docMk/>
            <pc:sldMk cId="1002104821" sldId="264"/>
            <ac:spMk id="14" creationId="{71B9975A-928C-2512-96BE-1665A7D112AA}"/>
          </ac:spMkLst>
        </pc:spChg>
        <pc:spChg chg="add del mod">
          <ac:chgData name="Akash Kattempudi" userId="213605362407642e" providerId="LiveId" clId="{7B65DE2F-D630-4351-8156-4012F344E059}" dt="2023-01-04T06:22:46.059" v="243" actId="478"/>
          <ac:spMkLst>
            <pc:docMk/>
            <pc:sldMk cId="1002104821" sldId="264"/>
            <ac:spMk id="16" creationId="{59915894-C7CC-F261-56F5-B92052EF6015}"/>
          </ac:spMkLst>
        </pc:spChg>
        <pc:spChg chg="add del mod">
          <ac:chgData name="Akash Kattempudi" userId="213605362407642e" providerId="LiveId" clId="{7B65DE2F-D630-4351-8156-4012F344E059}" dt="2023-01-04T06:22:46.059" v="243" actId="478"/>
          <ac:spMkLst>
            <pc:docMk/>
            <pc:sldMk cId="1002104821" sldId="264"/>
            <ac:spMk id="18" creationId="{49B1C753-BD29-E969-D1E3-CD982A8F29A6}"/>
          </ac:spMkLst>
        </pc:spChg>
        <pc:spChg chg="add del mod">
          <ac:chgData name="Akash Kattempudi" userId="213605362407642e" providerId="LiveId" clId="{7B65DE2F-D630-4351-8156-4012F344E059}" dt="2023-01-04T06:22:46.059" v="243" actId="478"/>
          <ac:spMkLst>
            <pc:docMk/>
            <pc:sldMk cId="1002104821" sldId="264"/>
            <ac:spMk id="20" creationId="{1CC484EA-E6FC-74B1-23B9-8BCEE6DF6BB2}"/>
          </ac:spMkLst>
        </pc:spChg>
        <pc:spChg chg="add del mod">
          <ac:chgData name="Akash Kattempudi" userId="213605362407642e" providerId="LiveId" clId="{7B65DE2F-D630-4351-8156-4012F344E059}" dt="2023-01-04T06:22:46.059" v="243" actId="478"/>
          <ac:spMkLst>
            <pc:docMk/>
            <pc:sldMk cId="1002104821" sldId="264"/>
            <ac:spMk id="22" creationId="{EE883CF8-3B6B-879F-E7F9-FD4385382FC0}"/>
          </ac:spMkLst>
        </pc:spChg>
        <pc:spChg chg="add mod">
          <ac:chgData name="Akash Kattempudi" userId="213605362407642e" providerId="LiveId" clId="{7B65DE2F-D630-4351-8156-4012F344E059}" dt="2023-01-04T06:24:05.679" v="258" actId="1076"/>
          <ac:spMkLst>
            <pc:docMk/>
            <pc:sldMk cId="1002104821" sldId="264"/>
            <ac:spMk id="24" creationId="{CADE1C39-CA8C-8F93-9E7F-D339BC61DF44}"/>
          </ac:spMkLst>
        </pc:spChg>
        <pc:spChg chg="del mod">
          <ac:chgData name="Akash Kattempudi" userId="213605362407642e" providerId="LiveId" clId="{7B65DE2F-D630-4351-8156-4012F344E059}" dt="2023-01-04T06:22:46.059" v="243" actId="478"/>
          <ac:spMkLst>
            <pc:docMk/>
            <pc:sldMk cId="1002104821" sldId="264"/>
            <ac:spMk id="26" creationId="{F237C2FF-8AE7-02AF-7E17-D62F80F65FAA}"/>
          </ac:spMkLst>
        </pc:spChg>
        <pc:spChg chg="del mod">
          <ac:chgData name="Akash Kattempudi" userId="213605362407642e" providerId="LiveId" clId="{7B65DE2F-D630-4351-8156-4012F344E059}" dt="2023-01-04T06:22:41.949" v="242" actId="478"/>
          <ac:spMkLst>
            <pc:docMk/>
            <pc:sldMk cId="1002104821" sldId="264"/>
            <ac:spMk id="27" creationId="{00C27F86-4C80-C4F3-6CE8-D40C84F64932}"/>
          </ac:spMkLst>
        </pc:spChg>
        <pc:spChg chg="del mod">
          <ac:chgData name="Akash Kattempudi" userId="213605362407642e" providerId="LiveId" clId="{7B65DE2F-D630-4351-8156-4012F344E059}" dt="2023-01-04T06:22:41.949" v="242" actId="478"/>
          <ac:spMkLst>
            <pc:docMk/>
            <pc:sldMk cId="1002104821" sldId="264"/>
            <ac:spMk id="28" creationId="{437F270A-5AE8-3D7C-4649-C8CE5C3BBE73}"/>
          </ac:spMkLst>
        </pc:spChg>
        <pc:spChg chg="del mod">
          <ac:chgData name="Akash Kattempudi" userId="213605362407642e" providerId="LiveId" clId="{7B65DE2F-D630-4351-8156-4012F344E059}" dt="2023-01-04T06:22:41.949" v="242" actId="478"/>
          <ac:spMkLst>
            <pc:docMk/>
            <pc:sldMk cId="1002104821" sldId="264"/>
            <ac:spMk id="29" creationId="{88C30139-2108-5DD5-D7B5-F4C5CA6CCBF3}"/>
          </ac:spMkLst>
        </pc:spChg>
        <pc:spChg chg="del mod">
          <ac:chgData name="Akash Kattempudi" userId="213605362407642e" providerId="LiveId" clId="{7B65DE2F-D630-4351-8156-4012F344E059}" dt="2023-01-04T06:22:46.059" v="243" actId="478"/>
          <ac:spMkLst>
            <pc:docMk/>
            <pc:sldMk cId="1002104821" sldId="264"/>
            <ac:spMk id="30" creationId="{7E1DA776-AFFE-AE39-7F7B-59EB501D7E5F}"/>
          </ac:spMkLst>
        </pc:spChg>
        <pc:spChg chg="del mod">
          <ac:chgData name="Akash Kattempudi" userId="213605362407642e" providerId="LiveId" clId="{7B65DE2F-D630-4351-8156-4012F344E059}" dt="2023-01-04T06:22:41.949" v="242" actId="478"/>
          <ac:spMkLst>
            <pc:docMk/>
            <pc:sldMk cId="1002104821" sldId="264"/>
            <ac:spMk id="31" creationId="{1F74C8AB-F847-F58A-7B89-FC1F3E125FB9}"/>
          </ac:spMkLst>
        </pc:spChg>
        <pc:spChg chg="del mod">
          <ac:chgData name="Akash Kattempudi" userId="213605362407642e" providerId="LiveId" clId="{7B65DE2F-D630-4351-8156-4012F344E059}" dt="2023-01-04T06:22:41.949" v="242" actId="478"/>
          <ac:spMkLst>
            <pc:docMk/>
            <pc:sldMk cId="1002104821" sldId="264"/>
            <ac:spMk id="32" creationId="{0A4B179D-6ECE-CDC7-80E3-5E1843793A1D}"/>
          </ac:spMkLst>
        </pc:spChg>
        <pc:spChg chg="add del mod">
          <ac:chgData name="Akash Kattempudi" userId="213605362407642e" providerId="LiveId" clId="{7B65DE2F-D630-4351-8156-4012F344E059}" dt="2023-01-04T06:23:01.022" v="246" actId="478"/>
          <ac:spMkLst>
            <pc:docMk/>
            <pc:sldMk cId="1002104821" sldId="264"/>
            <ac:spMk id="33" creationId="{E6523555-B5BB-0BA4-CDF9-5195B6174CAB}"/>
          </ac:spMkLst>
        </pc:spChg>
        <pc:spChg chg="del mod">
          <ac:chgData name="Akash Kattempudi" userId="213605362407642e" providerId="LiveId" clId="{7B65DE2F-D630-4351-8156-4012F344E059}" dt="2023-01-04T06:22:41.949" v="242" actId="478"/>
          <ac:spMkLst>
            <pc:docMk/>
            <pc:sldMk cId="1002104821" sldId="264"/>
            <ac:spMk id="34" creationId="{20510531-78E7-6DD4-B8ED-F8484240C2E1}"/>
          </ac:spMkLst>
        </pc:spChg>
        <pc:spChg chg="add del mod">
          <ac:chgData name="Akash Kattempudi" userId="213605362407642e" providerId="LiveId" clId="{7B65DE2F-D630-4351-8156-4012F344E059}" dt="2023-01-04T06:22:52.859" v="244" actId="478"/>
          <ac:spMkLst>
            <pc:docMk/>
            <pc:sldMk cId="1002104821" sldId="264"/>
            <ac:spMk id="36" creationId="{E8305D49-7018-B794-6E0F-3BE81E409B44}"/>
          </ac:spMkLst>
        </pc:spChg>
        <pc:spChg chg="del mod">
          <ac:chgData name="Akash Kattempudi" userId="213605362407642e" providerId="LiveId" clId="{7B65DE2F-D630-4351-8156-4012F344E059}" dt="2023-01-04T06:22:46.059" v="243" actId="478"/>
          <ac:spMkLst>
            <pc:docMk/>
            <pc:sldMk cId="1002104821" sldId="264"/>
            <ac:spMk id="38" creationId="{BE14C3C8-CE39-133E-31F8-E2A69DFA914D}"/>
          </ac:spMkLst>
        </pc:spChg>
        <pc:spChg chg="add del mod">
          <ac:chgData name="Akash Kattempudi" userId="213605362407642e" providerId="LiveId" clId="{7B65DE2F-D630-4351-8156-4012F344E059}" dt="2023-01-04T06:22:56.620" v="245" actId="478"/>
          <ac:spMkLst>
            <pc:docMk/>
            <pc:sldMk cId="1002104821" sldId="264"/>
            <ac:spMk id="39" creationId="{AFA34DBB-AE6D-835B-52E2-70AAD6FEEE2D}"/>
          </ac:spMkLst>
        </pc:spChg>
        <pc:spChg chg="add mod">
          <ac:chgData name="Akash Kattempudi" userId="213605362407642e" providerId="LiveId" clId="{7B65DE2F-D630-4351-8156-4012F344E059}" dt="2023-01-04T06:25:15.594" v="266" actId="123"/>
          <ac:spMkLst>
            <pc:docMk/>
            <pc:sldMk cId="1002104821" sldId="264"/>
            <ac:spMk id="40" creationId="{BC530276-A734-AFE7-C335-122689016A21}"/>
          </ac:spMkLst>
        </pc:spChg>
        <pc:picChg chg="del mod">
          <ac:chgData name="Akash Kattempudi" userId="213605362407642e" providerId="LiveId" clId="{7B65DE2F-D630-4351-8156-4012F344E059}" dt="2023-01-04T06:22:46.059" v="243" actId="478"/>
          <ac:picMkLst>
            <pc:docMk/>
            <pc:sldMk cId="1002104821" sldId="264"/>
            <ac:picMk id="45" creationId="{BF83E8E2-2284-9684-FCF6-1A6EA943A1FB}"/>
          </ac:picMkLst>
        </pc:picChg>
        <pc:picChg chg="del mod">
          <ac:chgData name="Akash Kattempudi" userId="213605362407642e" providerId="LiveId" clId="{7B65DE2F-D630-4351-8156-4012F344E059}" dt="2023-01-04T06:22:41.949" v="242" actId="478"/>
          <ac:picMkLst>
            <pc:docMk/>
            <pc:sldMk cId="1002104821" sldId="264"/>
            <ac:picMk id="48" creationId="{B0AC71BE-6C36-5953-EF84-04DB27D399EF}"/>
          </ac:picMkLst>
        </pc:picChg>
        <pc:picChg chg="del mod">
          <ac:chgData name="Akash Kattempudi" userId="213605362407642e" providerId="LiveId" clId="{7B65DE2F-D630-4351-8156-4012F344E059}" dt="2023-01-04T06:22:41.949" v="242" actId="478"/>
          <ac:picMkLst>
            <pc:docMk/>
            <pc:sldMk cId="1002104821" sldId="264"/>
            <ac:picMk id="51" creationId="{E67A1306-8387-8408-FEAF-520A43BB1D8D}"/>
          </ac:picMkLst>
        </pc:picChg>
        <pc:picChg chg="del mod">
          <ac:chgData name="Akash Kattempudi" userId="213605362407642e" providerId="LiveId" clId="{7B65DE2F-D630-4351-8156-4012F344E059}" dt="2023-01-04T06:22:41.949" v="242" actId="478"/>
          <ac:picMkLst>
            <pc:docMk/>
            <pc:sldMk cId="1002104821" sldId="264"/>
            <ac:picMk id="58" creationId="{A5E932A8-FB95-D4B9-7C31-E32737B02106}"/>
          </ac:picMkLst>
        </pc:picChg>
      </pc:sldChg>
      <pc:sldChg chg="addSp delSp modSp mod">
        <pc:chgData name="Akash Kattempudi" userId="213605362407642e" providerId="LiveId" clId="{7B65DE2F-D630-4351-8156-4012F344E059}" dt="2023-01-04T06:33:22.467" v="325" actId="1076"/>
        <pc:sldMkLst>
          <pc:docMk/>
          <pc:sldMk cId="1234133501" sldId="266"/>
        </pc:sldMkLst>
        <pc:spChg chg="del mod">
          <ac:chgData name="Akash Kattempudi" userId="213605362407642e" providerId="LiveId" clId="{7B65DE2F-D630-4351-8156-4012F344E059}" dt="2023-01-04T06:30:29.558" v="304" actId="478"/>
          <ac:spMkLst>
            <pc:docMk/>
            <pc:sldMk cId="1234133501" sldId="266"/>
            <ac:spMk id="3" creationId="{F4461112-1314-1F15-2239-5EFCF120CB67}"/>
          </ac:spMkLst>
        </pc:spChg>
        <pc:spChg chg="del mod">
          <ac:chgData name="Akash Kattempudi" userId="213605362407642e" providerId="LiveId" clId="{7B65DE2F-D630-4351-8156-4012F344E059}" dt="2023-01-04T06:30:33.927" v="306" actId="478"/>
          <ac:spMkLst>
            <pc:docMk/>
            <pc:sldMk cId="1234133501" sldId="266"/>
            <ac:spMk id="4" creationId="{33D4406C-089C-C2FF-4CED-A1744760FE3A}"/>
          </ac:spMkLst>
        </pc:spChg>
        <pc:spChg chg="add del mod">
          <ac:chgData name="Akash Kattempudi" userId="213605362407642e" providerId="LiveId" clId="{7B65DE2F-D630-4351-8156-4012F344E059}" dt="2023-01-04T06:30:26.848" v="303" actId="478"/>
          <ac:spMkLst>
            <pc:docMk/>
            <pc:sldMk cId="1234133501" sldId="266"/>
            <ac:spMk id="5" creationId="{F0B9F6BE-7E24-6681-719F-FD24253FBD55}"/>
          </ac:spMkLst>
        </pc:spChg>
        <pc:spChg chg="del mod">
          <ac:chgData name="Akash Kattempudi" userId="213605362407642e" providerId="LiveId" clId="{7B65DE2F-D630-4351-8156-4012F344E059}" dt="2023-01-04T06:30:45.557" v="309" actId="478"/>
          <ac:spMkLst>
            <pc:docMk/>
            <pc:sldMk cId="1234133501" sldId="266"/>
            <ac:spMk id="6" creationId="{2705CC93-7672-B278-4A84-0AB0F7221F04}"/>
          </ac:spMkLst>
        </pc:spChg>
        <pc:spChg chg="add mod">
          <ac:chgData name="Akash Kattempudi" userId="213605362407642e" providerId="LiveId" clId="{7B65DE2F-D630-4351-8156-4012F344E059}" dt="2023-01-04T06:33:17.069" v="324" actId="1076"/>
          <ac:spMkLst>
            <pc:docMk/>
            <pc:sldMk cId="1234133501" sldId="266"/>
            <ac:spMk id="7" creationId="{CC3FFFB7-89A9-3A31-85BF-0FB8B6EFCC35}"/>
          </ac:spMkLst>
        </pc:spChg>
        <pc:spChg chg="mod">
          <ac:chgData name="Akash Kattempudi" userId="213605362407642e" providerId="LiveId" clId="{7B65DE2F-D630-4351-8156-4012F344E059}" dt="2023-01-04T06:33:22.467" v="325" actId="1076"/>
          <ac:spMkLst>
            <pc:docMk/>
            <pc:sldMk cId="1234133501" sldId="266"/>
            <ac:spMk id="10" creationId="{9645BD6E-D504-0AAE-E7AB-615D99588185}"/>
          </ac:spMkLst>
        </pc:spChg>
        <pc:graphicFrameChg chg="del">
          <ac:chgData name="Akash Kattempudi" userId="213605362407642e" providerId="LiveId" clId="{7B65DE2F-D630-4351-8156-4012F344E059}" dt="2023-01-04T06:30:22.937" v="302" actId="478"/>
          <ac:graphicFrameMkLst>
            <pc:docMk/>
            <pc:sldMk cId="1234133501" sldId="266"/>
            <ac:graphicFrameMk id="14" creationId="{8B282638-605F-AABF-CB34-2453951B1089}"/>
          </ac:graphicFrameMkLst>
        </pc:graphicFrameChg>
      </pc:sldChg>
      <pc:sldChg chg="modSp mod ord">
        <pc:chgData name="Akash Kattempudi" userId="213605362407642e" providerId="LiveId" clId="{7B65DE2F-D630-4351-8156-4012F344E059}" dt="2023-01-04T06:28:45.268" v="283"/>
        <pc:sldMkLst>
          <pc:docMk/>
          <pc:sldMk cId="327257719" sldId="267"/>
        </pc:sldMkLst>
        <pc:spChg chg="mod">
          <ac:chgData name="Akash Kattempudi" userId="213605362407642e" providerId="LiveId" clId="{7B65DE2F-D630-4351-8156-4012F344E059}" dt="2023-01-04T06:11:27.267" v="183"/>
          <ac:spMkLst>
            <pc:docMk/>
            <pc:sldMk cId="327257719" sldId="267"/>
            <ac:spMk id="2" creationId="{BFD7679D-DC49-184B-33D7-D460C700C85D}"/>
          </ac:spMkLst>
        </pc:spChg>
        <pc:spChg chg="mod">
          <ac:chgData name="Akash Kattempudi" userId="213605362407642e" providerId="LiveId" clId="{7B65DE2F-D630-4351-8156-4012F344E059}" dt="2023-01-04T06:11:27.267" v="183"/>
          <ac:spMkLst>
            <pc:docMk/>
            <pc:sldMk cId="327257719" sldId="267"/>
            <ac:spMk id="8" creationId="{955CC3A7-DD9A-E887-A929-DE6D4C1E47B9}"/>
          </ac:spMkLst>
        </pc:spChg>
        <pc:spChg chg="mod">
          <ac:chgData name="Akash Kattempudi" userId="213605362407642e" providerId="LiveId" clId="{7B65DE2F-D630-4351-8156-4012F344E059}" dt="2023-01-04T06:11:27.267" v="183"/>
          <ac:spMkLst>
            <pc:docMk/>
            <pc:sldMk cId="327257719" sldId="267"/>
            <ac:spMk id="9" creationId="{EE754D37-3AA6-7249-76D8-52F85F4C158A}"/>
          </ac:spMkLst>
        </pc:spChg>
        <pc:spChg chg="mod">
          <ac:chgData name="Akash Kattempudi" userId="213605362407642e" providerId="LiveId" clId="{7B65DE2F-D630-4351-8156-4012F344E059}" dt="2023-01-04T06:05:42.424" v="124" actId="20577"/>
          <ac:spMkLst>
            <pc:docMk/>
            <pc:sldMk cId="327257719" sldId="267"/>
            <ac:spMk id="17" creationId="{21A076CC-9414-293E-8AB1-B8C2EA1C5FEE}"/>
          </ac:spMkLst>
        </pc:spChg>
        <pc:spChg chg="mod">
          <ac:chgData name="Akash Kattempudi" userId="213605362407642e" providerId="LiveId" clId="{7B65DE2F-D630-4351-8156-4012F344E059}" dt="2023-01-04T06:11:27.267" v="183"/>
          <ac:spMkLst>
            <pc:docMk/>
            <pc:sldMk cId="327257719" sldId="267"/>
            <ac:spMk id="18" creationId="{871694C6-64CB-2042-D079-8D98D610EDB0}"/>
          </ac:spMkLst>
        </pc:spChg>
        <pc:spChg chg="mod">
          <ac:chgData name="Akash Kattempudi" userId="213605362407642e" providerId="LiveId" clId="{7B65DE2F-D630-4351-8156-4012F344E059}" dt="2023-01-04T06:11:27.267" v="183"/>
          <ac:spMkLst>
            <pc:docMk/>
            <pc:sldMk cId="327257719" sldId="267"/>
            <ac:spMk id="26" creationId="{FFCA4FA2-1095-105E-5606-3D90E73136C3}"/>
          </ac:spMkLst>
        </pc:spChg>
      </pc:sldChg>
      <pc:sldChg chg="modSp del mod">
        <pc:chgData name="Akash Kattempudi" userId="213605362407642e" providerId="LiveId" clId="{7B65DE2F-D630-4351-8156-4012F344E059}" dt="2023-01-04T06:35:23.966" v="344" actId="47"/>
        <pc:sldMkLst>
          <pc:docMk/>
          <pc:sldMk cId="2759600390" sldId="268"/>
        </pc:sldMkLst>
        <pc:spChg chg="mod">
          <ac:chgData name="Akash Kattempudi" userId="213605362407642e" providerId="LiveId" clId="{7B65DE2F-D630-4351-8156-4012F344E059}" dt="2023-01-04T06:11:27.267" v="183"/>
          <ac:spMkLst>
            <pc:docMk/>
            <pc:sldMk cId="2759600390" sldId="268"/>
            <ac:spMk id="2" creationId="{6C47DC31-1488-8091-935A-1B03A14A5CD8}"/>
          </ac:spMkLst>
        </pc:spChg>
        <pc:spChg chg="mod">
          <ac:chgData name="Akash Kattempudi" userId="213605362407642e" providerId="LiveId" clId="{7B65DE2F-D630-4351-8156-4012F344E059}" dt="2023-01-04T06:11:27.267" v="183"/>
          <ac:spMkLst>
            <pc:docMk/>
            <pc:sldMk cId="2759600390" sldId="268"/>
            <ac:spMk id="3" creationId="{62F50689-D84C-7977-0A2B-2F0FFFB2014E}"/>
          </ac:spMkLst>
        </pc:spChg>
        <pc:spChg chg="mod">
          <ac:chgData name="Akash Kattempudi" userId="213605362407642e" providerId="LiveId" clId="{7B65DE2F-D630-4351-8156-4012F344E059}" dt="2023-01-04T06:11:27.267" v="183"/>
          <ac:spMkLst>
            <pc:docMk/>
            <pc:sldMk cId="2759600390" sldId="268"/>
            <ac:spMk id="4" creationId="{45A9ECAA-48CB-8CE7-4844-AA2C77D9E359}"/>
          </ac:spMkLst>
        </pc:spChg>
        <pc:spChg chg="mod">
          <ac:chgData name="Akash Kattempudi" userId="213605362407642e" providerId="LiveId" clId="{7B65DE2F-D630-4351-8156-4012F344E059}" dt="2023-01-04T06:11:27.267" v="183"/>
          <ac:spMkLst>
            <pc:docMk/>
            <pc:sldMk cId="2759600390" sldId="268"/>
            <ac:spMk id="5" creationId="{E7B10A79-E2EE-5230-2C2A-E6884B5125B1}"/>
          </ac:spMkLst>
        </pc:spChg>
        <pc:spChg chg="mod">
          <ac:chgData name="Akash Kattempudi" userId="213605362407642e" providerId="LiveId" clId="{7B65DE2F-D630-4351-8156-4012F344E059}" dt="2023-01-04T06:11:27.267" v="183"/>
          <ac:spMkLst>
            <pc:docMk/>
            <pc:sldMk cId="2759600390" sldId="268"/>
            <ac:spMk id="7" creationId="{BD1C6792-93C5-DED1-0872-50E165128229}"/>
          </ac:spMkLst>
        </pc:spChg>
        <pc:spChg chg="mod">
          <ac:chgData name="Akash Kattempudi" userId="213605362407642e" providerId="LiveId" clId="{7B65DE2F-D630-4351-8156-4012F344E059}" dt="2023-01-04T06:11:27.267" v="183"/>
          <ac:spMkLst>
            <pc:docMk/>
            <pc:sldMk cId="2759600390" sldId="268"/>
            <ac:spMk id="8" creationId="{3B8B492D-0778-C859-9200-08161ABEBFE5}"/>
          </ac:spMkLst>
        </pc:spChg>
        <pc:spChg chg="mod">
          <ac:chgData name="Akash Kattempudi" userId="213605362407642e" providerId="LiveId" clId="{7B65DE2F-D630-4351-8156-4012F344E059}" dt="2023-01-04T06:11:27.267" v="183"/>
          <ac:spMkLst>
            <pc:docMk/>
            <pc:sldMk cId="2759600390" sldId="268"/>
            <ac:spMk id="9" creationId="{B1185DEE-1419-7DB6-949B-929195894BC8}"/>
          </ac:spMkLst>
        </pc:spChg>
        <pc:spChg chg="mod">
          <ac:chgData name="Akash Kattempudi" userId="213605362407642e" providerId="LiveId" clId="{7B65DE2F-D630-4351-8156-4012F344E059}" dt="2023-01-04T06:11:27.267" v="183"/>
          <ac:spMkLst>
            <pc:docMk/>
            <pc:sldMk cId="2759600390" sldId="268"/>
            <ac:spMk id="10" creationId="{A9210D02-BD78-856B-08E2-820032AC6B71}"/>
          </ac:spMkLst>
        </pc:spChg>
      </pc:sldChg>
      <pc:sldChg chg="modSp mod">
        <pc:chgData name="Akash Kattempudi" userId="213605362407642e" providerId="LiveId" clId="{7B65DE2F-D630-4351-8156-4012F344E059}" dt="2023-01-04T05:58:11.751" v="62" actId="207"/>
        <pc:sldMkLst>
          <pc:docMk/>
          <pc:sldMk cId="417536504" sldId="272"/>
        </pc:sldMkLst>
        <pc:spChg chg="mod">
          <ac:chgData name="Akash Kattempudi" userId="213605362407642e" providerId="LiveId" clId="{7B65DE2F-D630-4351-8156-4012F344E059}" dt="2023-01-04T05:58:11.751" v="62" actId="207"/>
          <ac:spMkLst>
            <pc:docMk/>
            <pc:sldMk cId="417536504" sldId="272"/>
            <ac:spMk id="3" creationId="{CA0D2251-7AFE-1B36-778C-D116EDBB7FDE}"/>
          </ac:spMkLst>
        </pc:spChg>
      </pc:sldChg>
      <pc:sldChg chg="addSp delSp modSp mod">
        <pc:chgData name="Akash Kattempudi" userId="213605362407642e" providerId="LiveId" clId="{7B65DE2F-D630-4351-8156-4012F344E059}" dt="2023-01-04T06:25:42.212" v="268" actId="123"/>
        <pc:sldMkLst>
          <pc:docMk/>
          <pc:sldMk cId="3474133943" sldId="273"/>
        </pc:sldMkLst>
        <pc:spChg chg="mod">
          <ac:chgData name="Akash Kattempudi" userId="213605362407642e" providerId="LiveId" clId="{7B65DE2F-D630-4351-8156-4012F344E059}" dt="2023-01-04T06:11:27.267" v="183"/>
          <ac:spMkLst>
            <pc:docMk/>
            <pc:sldMk cId="3474133943" sldId="273"/>
            <ac:spMk id="4" creationId="{45878135-3F5C-BB53-0082-122956799B79}"/>
          </ac:spMkLst>
        </pc:spChg>
        <pc:spChg chg="add del mod">
          <ac:chgData name="Akash Kattempudi" userId="213605362407642e" providerId="LiveId" clId="{7B65DE2F-D630-4351-8156-4012F344E059}" dt="2023-01-04T05:44:20.892" v="3" actId="478"/>
          <ac:spMkLst>
            <pc:docMk/>
            <pc:sldMk cId="3474133943" sldId="273"/>
            <ac:spMk id="5" creationId="{ED08950B-F04B-2070-0E28-B4F57CAEC2E7}"/>
          </ac:spMkLst>
        </pc:spChg>
        <pc:spChg chg="add mod">
          <ac:chgData name="Akash Kattempudi" userId="213605362407642e" providerId="LiveId" clId="{7B65DE2F-D630-4351-8156-4012F344E059}" dt="2023-01-04T06:25:42.212" v="268" actId="123"/>
          <ac:spMkLst>
            <pc:docMk/>
            <pc:sldMk cId="3474133943" sldId="273"/>
            <ac:spMk id="6" creationId="{C220D11A-607C-1E4E-F324-68A39638EF64}"/>
          </ac:spMkLst>
        </pc:spChg>
        <pc:graphicFrameChg chg="del mod modGraphic">
          <ac:chgData name="Akash Kattempudi" userId="213605362407642e" providerId="LiveId" clId="{7B65DE2F-D630-4351-8156-4012F344E059}" dt="2023-01-04T05:44:11.550" v="2" actId="478"/>
          <ac:graphicFrameMkLst>
            <pc:docMk/>
            <pc:sldMk cId="3474133943" sldId="273"/>
            <ac:graphicFrameMk id="2" creationId="{14883AB6-E6D8-70A9-3CCB-61E120FC6000}"/>
          </ac:graphicFrameMkLst>
        </pc:graphicFrameChg>
      </pc:sldChg>
      <pc:sldChg chg="addSp modSp mod">
        <pc:chgData name="Akash Kattempudi" userId="213605362407642e" providerId="LiveId" clId="{7B65DE2F-D630-4351-8156-4012F344E059}" dt="2023-01-04T05:59:13.001" v="71" actId="120"/>
        <pc:sldMkLst>
          <pc:docMk/>
          <pc:sldMk cId="520000563" sldId="278"/>
        </pc:sldMkLst>
        <pc:spChg chg="add mod">
          <ac:chgData name="Akash Kattempudi" userId="213605362407642e" providerId="LiveId" clId="{7B65DE2F-D630-4351-8156-4012F344E059}" dt="2023-01-04T05:59:13.001" v="71" actId="120"/>
          <ac:spMkLst>
            <pc:docMk/>
            <pc:sldMk cId="520000563" sldId="278"/>
            <ac:spMk id="2" creationId="{E3A2D9E6-E2E3-29F4-4ADD-FAD82FE2F601}"/>
          </ac:spMkLst>
        </pc:spChg>
        <pc:spChg chg="mod">
          <ac:chgData name="Akash Kattempudi" userId="213605362407642e" providerId="LiveId" clId="{7B65DE2F-D630-4351-8156-4012F344E059}" dt="2023-01-04T05:59:05" v="69" actId="122"/>
          <ac:spMkLst>
            <pc:docMk/>
            <pc:sldMk cId="520000563" sldId="278"/>
            <ac:spMk id="3" creationId="{61377AF6-2477-81EC-D1BC-43FD72DF18F6}"/>
          </ac:spMkLst>
        </pc:spChg>
      </pc:sldChg>
      <pc:sldChg chg="addSp delSp modSp mod ord">
        <pc:chgData name="Akash Kattempudi" userId="213605362407642e" providerId="LiveId" clId="{7B65DE2F-D630-4351-8156-4012F344E059}" dt="2023-01-04T06:27:59.023" v="279"/>
        <pc:sldMkLst>
          <pc:docMk/>
          <pc:sldMk cId="1445010188" sldId="279"/>
        </pc:sldMkLst>
        <pc:spChg chg="add del mod">
          <ac:chgData name="Akash Kattempudi" userId="213605362407642e" providerId="LiveId" clId="{7B65DE2F-D630-4351-8156-4012F344E059}" dt="2023-01-04T06:09:36.874" v="155" actId="478"/>
          <ac:spMkLst>
            <pc:docMk/>
            <pc:sldMk cId="1445010188" sldId="279"/>
            <ac:spMk id="3" creationId="{BDC13DF3-E7A2-3032-2A05-470F4B862F1D}"/>
          </ac:spMkLst>
        </pc:spChg>
        <pc:spChg chg="add del mod">
          <ac:chgData name="Akash Kattempudi" userId="213605362407642e" providerId="LiveId" clId="{7B65DE2F-D630-4351-8156-4012F344E059}" dt="2023-01-04T06:09:36.874" v="155" actId="478"/>
          <ac:spMkLst>
            <pc:docMk/>
            <pc:sldMk cId="1445010188" sldId="279"/>
            <ac:spMk id="5" creationId="{CE1C8F29-C95E-7924-9984-F7471365C6B8}"/>
          </ac:spMkLst>
        </pc:spChg>
        <pc:spChg chg="add del mod">
          <ac:chgData name="Akash Kattempudi" userId="213605362407642e" providerId="LiveId" clId="{7B65DE2F-D630-4351-8156-4012F344E059}" dt="2023-01-04T06:09:36.874" v="155" actId="478"/>
          <ac:spMkLst>
            <pc:docMk/>
            <pc:sldMk cId="1445010188" sldId="279"/>
            <ac:spMk id="7" creationId="{0F30EF2B-FED1-93DF-BBB7-3B5EEFD34B81}"/>
          </ac:spMkLst>
        </pc:spChg>
        <pc:spChg chg="add del mod">
          <ac:chgData name="Akash Kattempudi" userId="213605362407642e" providerId="LiveId" clId="{7B65DE2F-D630-4351-8156-4012F344E059}" dt="2023-01-04T06:09:36.874" v="155" actId="478"/>
          <ac:spMkLst>
            <pc:docMk/>
            <pc:sldMk cId="1445010188" sldId="279"/>
            <ac:spMk id="9" creationId="{C9186B77-D0A0-B20A-6037-A47137E106DE}"/>
          </ac:spMkLst>
        </pc:spChg>
        <pc:spChg chg="add del mod">
          <ac:chgData name="Akash Kattempudi" userId="213605362407642e" providerId="LiveId" clId="{7B65DE2F-D630-4351-8156-4012F344E059}" dt="2023-01-04T06:09:36.874" v="155" actId="478"/>
          <ac:spMkLst>
            <pc:docMk/>
            <pc:sldMk cId="1445010188" sldId="279"/>
            <ac:spMk id="11" creationId="{6CC9012B-93AC-DCE2-D54E-92BFDB8AB00D}"/>
          </ac:spMkLst>
        </pc:spChg>
        <pc:spChg chg="add del mod">
          <ac:chgData name="Akash Kattempudi" userId="213605362407642e" providerId="LiveId" clId="{7B65DE2F-D630-4351-8156-4012F344E059}" dt="2023-01-04T06:09:36.874" v="155" actId="478"/>
          <ac:spMkLst>
            <pc:docMk/>
            <pc:sldMk cId="1445010188" sldId="279"/>
            <ac:spMk id="13" creationId="{CE78A5D5-C0CC-CF05-84DB-D0998BDF4564}"/>
          </ac:spMkLst>
        </pc:spChg>
        <pc:spChg chg="add del mod">
          <ac:chgData name="Akash Kattempudi" userId="213605362407642e" providerId="LiveId" clId="{7B65DE2F-D630-4351-8156-4012F344E059}" dt="2023-01-04T06:09:36.874" v="155" actId="478"/>
          <ac:spMkLst>
            <pc:docMk/>
            <pc:sldMk cId="1445010188" sldId="279"/>
            <ac:spMk id="15" creationId="{626391F8-7695-C186-5A19-EA46030894B9}"/>
          </ac:spMkLst>
        </pc:spChg>
        <pc:spChg chg="add del mod">
          <ac:chgData name="Akash Kattempudi" userId="213605362407642e" providerId="LiveId" clId="{7B65DE2F-D630-4351-8156-4012F344E059}" dt="2023-01-04T06:09:36.874" v="155" actId="478"/>
          <ac:spMkLst>
            <pc:docMk/>
            <pc:sldMk cId="1445010188" sldId="279"/>
            <ac:spMk id="17" creationId="{97B22EB8-5664-5675-7A53-FDE13B5A8420}"/>
          </ac:spMkLst>
        </pc:spChg>
        <pc:spChg chg="add del mod">
          <ac:chgData name="Akash Kattempudi" userId="213605362407642e" providerId="LiveId" clId="{7B65DE2F-D630-4351-8156-4012F344E059}" dt="2023-01-04T06:09:36.874" v="155" actId="478"/>
          <ac:spMkLst>
            <pc:docMk/>
            <pc:sldMk cId="1445010188" sldId="279"/>
            <ac:spMk id="21" creationId="{2473F2A9-B275-8BB7-E716-930986D9DFA2}"/>
          </ac:spMkLst>
        </pc:spChg>
        <pc:spChg chg="add del mod">
          <ac:chgData name="Akash Kattempudi" userId="213605362407642e" providerId="LiveId" clId="{7B65DE2F-D630-4351-8156-4012F344E059}" dt="2023-01-04T06:09:36.874" v="155" actId="478"/>
          <ac:spMkLst>
            <pc:docMk/>
            <pc:sldMk cId="1445010188" sldId="279"/>
            <ac:spMk id="25" creationId="{2B89D1CB-A324-44C3-0E50-646900ED8A57}"/>
          </ac:spMkLst>
        </pc:spChg>
        <pc:spChg chg="del mod">
          <ac:chgData name="Akash Kattempudi" userId="213605362407642e" providerId="LiveId" clId="{7B65DE2F-D630-4351-8156-4012F344E059}" dt="2023-01-04T06:09:28.378" v="153" actId="478"/>
          <ac:spMkLst>
            <pc:docMk/>
            <pc:sldMk cId="1445010188" sldId="279"/>
            <ac:spMk id="26" creationId="{F237C2FF-8AE7-02AF-7E17-D62F80F65FAA}"/>
          </ac:spMkLst>
        </pc:spChg>
        <pc:spChg chg="del mod">
          <ac:chgData name="Akash Kattempudi" userId="213605362407642e" providerId="LiveId" clId="{7B65DE2F-D630-4351-8156-4012F344E059}" dt="2023-01-04T06:09:28.378" v="153" actId="478"/>
          <ac:spMkLst>
            <pc:docMk/>
            <pc:sldMk cId="1445010188" sldId="279"/>
            <ac:spMk id="27" creationId="{00C27F86-4C80-C4F3-6CE8-D40C84F64932}"/>
          </ac:spMkLst>
        </pc:spChg>
        <pc:spChg chg="del mod">
          <ac:chgData name="Akash Kattempudi" userId="213605362407642e" providerId="LiveId" clId="{7B65DE2F-D630-4351-8156-4012F344E059}" dt="2023-01-04T06:09:28.378" v="153" actId="478"/>
          <ac:spMkLst>
            <pc:docMk/>
            <pc:sldMk cId="1445010188" sldId="279"/>
            <ac:spMk id="28" creationId="{437F270A-5AE8-3D7C-4649-C8CE5C3BBE73}"/>
          </ac:spMkLst>
        </pc:spChg>
        <pc:spChg chg="del mod">
          <ac:chgData name="Akash Kattempudi" userId="213605362407642e" providerId="LiveId" clId="{7B65DE2F-D630-4351-8156-4012F344E059}" dt="2023-01-04T06:09:28.378" v="153" actId="478"/>
          <ac:spMkLst>
            <pc:docMk/>
            <pc:sldMk cId="1445010188" sldId="279"/>
            <ac:spMk id="29" creationId="{88C30139-2108-5DD5-D7B5-F4C5CA6CCBF3}"/>
          </ac:spMkLst>
        </pc:spChg>
        <pc:spChg chg="del mod">
          <ac:chgData name="Akash Kattempudi" userId="213605362407642e" providerId="LiveId" clId="{7B65DE2F-D630-4351-8156-4012F344E059}" dt="2023-01-04T06:09:28.378" v="153" actId="478"/>
          <ac:spMkLst>
            <pc:docMk/>
            <pc:sldMk cId="1445010188" sldId="279"/>
            <ac:spMk id="30" creationId="{7E1DA776-AFFE-AE39-7F7B-59EB501D7E5F}"/>
          </ac:spMkLst>
        </pc:spChg>
        <pc:spChg chg="del mod">
          <ac:chgData name="Akash Kattempudi" userId="213605362407642e" providerId="LiveId" clId="{7B65DE2F-D630-4351-8156-4012F344E059}" dt="2023-01-04T06:09:28.378" v="153" actId="478"/>
          <ac:spMkLst>
            <pc:docMk/>
            <pc:sldMk cId="1445010188" sldId="279"/>
            <ac:spMk id="31" creationId="{1F74C8AB-F847-F58A-7B89-FC1F3E125FB9}"/>
          </ac:spMkLst>
        </pc:spChg>
        <pc:spChg chg="del mod">
          <ac:chgData name="Akash Kattempudi" userId="213605362407642e" providerId="LiveId" clId="{7B65DE2F-D630-4351-8156-4012F344E059}" dt="2023-01-04T06:09:28.378" v="153" actId="478"/>
          <ac:spMkLst>
            <pc:docMk/>
            <pc:sldMk cId="1445010188" sldId="279"/>
            <ac:spMk id="32" creationId="{0A4B179D-6ECE-CDC7-80E3-5E1843793A1D}"/>
          </ac:spMkLst>
        </pc:spChg>
        <pc:spChg chg="del mod">
          <ac:chgData name="Akash Kattempudi" userId="213605362407642e" providerId="LiveId" clId="{7B65DE2F-D630-4351-8156-4012F344E059}" dt="2023-01-04T06:09:28.378" v="153" actId="478"/>
          <ac:spMkLst>
            <pc:docMk/>
            <pc:sldMk cId="1445010188" sldId="279"/>
            <ac:spMk id="34" creationId="{20510531-78E7-6DD4-B8ED-F8484240C2E1}"/>
          </ac:spMkLst>
        </pc:spChg>
        <pc:spChg chg="add del mod">
          <ac:chgData name="Akash Kattempudi" userId="213605362407642e" providerId="LiveId" clId="{7B65DE2F-D630-4351-8156-4012F344E059}" dt="2023-01-04T06:09:36.874" v="155" actId="478"/>
          <ac:spMkLst>
            <pc:docMk/>
            <pc:sldMk cId="1445010188" sldId="279"/>
            <ac:spMk id="35" creationId="{6DC84652-55F2-5817-D65A-50162C4DA854}"/>
          </ac:spMkLst>
        </pc:spChg>
        <pc:spChg chg="add del mod">
          <ac:chgData name="Akash Kattempudi" userId="213605362407642e" providerId="LiveId" clId="{7B65DE2F-D630-4351-8156-4012F344E059}" dt="2023-01-04T06:09:36.874" v="155" actId="478"/>
          <ac:spMkLst>
            <pc:docMk/>
            <pc:sldMk cId="1445010188" sldId="279"/>
            <ac:spMk id="37" creationId="{3BBD0A3D-E3B9-E5E9-69C9-F1539710217E}"/>
          </ac:spMkLst>
        </pc:spChg>
        <pc:spChg chg="del mod">
          <ac:chgData name="Akash Kattempudi" userId="213605362407642e" providerId="LiveId" clId="{7B65DE2F-D630-4351-8156-4012F344E059}" dt="2023-01-04T06:27:29.403" v="271" actId="478"/>
          <ac:spMkLst>
            <pc:docMk/>
            <pc:sldMk cId="1445010188" sldId="279"/>
            <ac:spMk id="38" creationId="{BE14C3C8-CE39-133E-31F8-E2A69DFA914D}"/>
          </ac:spMkLst>
        </pc:spChg>
        <pc:spChg chg="add del mod">
          <ac:chgData name="Akash Kattempudi" userId="213605362407642e" providerId="LiveId" clId="{7B65DE2F-D630-4351-8156-4012F344E059}" dt="2023-01-04T06:09:36.874" v="155" actId="478"/>
          <ac:spMkLst>
            <pc:docMk/>
            <pc:sldMk cId="1445010188" sldId="279"/>
            <ac:spMk id="40" creationId="{02728060-AD47-A5C7-6AE8-0FB6F6BAFB89}"/>
          </ac:spMkLst>
        </pc:spChg>
        <pc:spChg chg="add del mod">
          <ac:chgData name="Akash Kattempudi" userId="213605362407642e" providerId="LiveId" clId="{7B65DE2F-D630-4351-8156-4012F344E059}" dt="2023-01-04T06:09:36.874" v="155" actId="478"/>
          <ac:spMkLst>
            <pc:docMk/>
            <pc:sldMk cId="1445010188" sldId="279"/>
            <ac:spMk id="42" creationId="{A674EAFF-868B-C8A9-72AF-2A833BA782D3}"/>
          </ac:spMkLst>
        </pc:spChg>
        <pc:spChg chg="add del mod">
          <ac:chgData name="Akash Kattempudi" userId="213605362407642e" providerId="LiveId" clId="{7B65DE2F-D630-4351-8156-4012F344E059}" dt="2023-01-04T06:09:36.874" v="155" actId="478"/>
          <ac:spMkLst>
            <pc:docMk/>
            <pc:sldMk cId="1445010188" sldId="279"/>
            <ac:spMk id="44" creationId="{4BE3717D-0F99-A615-D8D0-E2B83732F37A}"/>
          </ac:spMkLst>
        </pc:spChg>
        <pc:spChg chg="add del mod">
          <ac:chgData name="Akash Kattempudi" userId="213605362407642e" providerId="LiveId" clId="{7B65DE2F-D630-4351-8156-4012F344E059}" dt="2023-01-04T06:09:36.874" v="155" actId="478"/>
          <ac:spMkLst>
            <pc:docMk/>
            <pc:sldMk cId="1445010188" sldId="279"/>
            <ac:spMk id="47" creationId="{FDCEA278-6E9C-0818-CC68-54139853E654}"/>
          </ac:spMkLst>
        </pc:spChg>
        <pc:spChg chg="add del mod">
          <ac:chgData name="Akash Kattempudi" userId="213605362407642e" providerId="LiveId" clId="{7B65DE2F-D630-4351-8156-4012F344E059}" dt="2023-01-04T06:09:36.874" v="155" actId="478"/>
          <ac:spMkLst>
            <pc:docMk/>
            <pc:sldMk cId="1445010188" sldId="279"/>
            <ac:spMk id="50" creationId="{3E7A3208-C5F9-CC3C-3A94-A11194F6243B}"/>
          </ac:spMkLst>
        </pc:spChg>
        <pc:spChg chg="add del mod">
          <ac:chgData name="Akash Kattempudi" userId="213605362407642e" providerId="LiveId" clId="{7B65DE2F-D630-4351-8156-4012F344E059}" dt="2023-01-04T06:09:36.874" v="155" actId="478"/>
          <ac:spMkLst>
            <pc:docMk/>
            <pc:sldMk cId="1445010188" sldId="279"/>
            <ac:spMk id="53" creationId="{1C63FC9F-757F-5E41-B5F5-7A4DA87B9425}"/>
          </ac:spMkLst>
        </pc:spChg>
        <pc:spChg chg="add del mod">
          <ac:chgData name="Akash Kattempudi" userId="213605362407642e" providerId="LiveId" clId="{7B65DE2F-D630-4351-8156-4012F344E059}" dt="2023-01-04T06:09:36.874" v="155" actId="478"/>
          <ac:spMkLst>
            <pc:docMk/>
            <pc:sldMk cId="1445010188" sldId="279"/>
            <ac:spMk id="55" creationId="{DE3BDE08-C4C9-1664-0B5C-436042BD3653}"/>
          </ac:spMkLst>
        </pc:spChg>
        <pc:spChg chg="add del mod">
          <ac:chgData name="Akash Kattempudi" userId="213605362407642e" providerId="LiveId" clId="{7B65DE2F-D630-4351-8156-4012F344E059}" dt="2023-01-04T06:09:36.874" v="155" actId="478"/>
          <ac:spMkLst>
            <pc:docMk/>
            <pc:sldMk cId="1445010188" sldId="279"/>
            <ac:spMk id="57" creationId="{C777BDD6-7A54-BBC6-B126-F72D6B3E70DA}"/>
          </ac:spMkLst>
        </pc:spChg>
        <pc:spChg chg="add del mod">
          <ac:chgData name="Akash Kattempudi" userId="213605362407642e" providerId="LiveId" clId="{7B65DE2F-D630-4351-8156-4012F344E059}" dt="2023-01-04T06:09:36.874" v="155" actId="478"/>
          <ac:spMkLst>
            <pc:docMk/>
            <pc:sldMk cId="1445010188" sldId="279"/>
            <ac:spMk id="60" creationId="{6EDD4544-1BEC-2900-CBD1-05B6A2ED0FFF}"/>
          </ac:spMkLst>
        </pc:spChg>
        <pc:spChg chg="add del mod">
          <ac:chgData name="Akash Kattempudi" userId="213605362407642e" providerId="LiveId" clId="{7B65DE2F-D630-4351-8156-4012F344E059}" dt="2023-01-04T06:09:36.874" v="155" actId="478"/>
          <ac:spMkLst>
            <pc:docMk/>
            <pc:sldMk cId="1445010188" sldId="279"/>
            <ac:spMk id="62" creationId="{C29D2377-2F04-1104-77EB-96D07B979809}"/>
          </ac:spMkLst>
        </pc:spChg>
        <pc:spChg chg="add del mod">
          <ac:chgData name="Akash Kattempudi" userId="213605362407642e" providerId="LiveId" clId="{7B65DE2F-D630-4351-8156-4012F344E059}" dt="2023-01-04T06:09:36.874" v="155" actId="478"/>
          <ac:spMkLst>
            <pc:docMk/>
            <pc:sldMk cId="1445010188" sldId="279"/>
            <ac:spMk id="64" creationId="{AED68188-9CE5-5E5F-CE74-BDBE42CA583F}"/>
          </ac:spMkLst>
        </pc:spChg>
        <pc:spChg chg="add del mod">
          <ac:chgData name="Akash Kattempudi" userId="213605362407642e" providerId="LiveId" clId="{7B65DE2F-D630-4351-8156-4012F344E059}" dt="2023-01-04T06:09:36.874" v="155" actId="478"/>
          <ac:spMkLst>
            <pc:docMk/>
            <pc:sldMk cId="1445010188" sldId="279"/>
            <ac:spMk id="66" creationId="{73B468D6-600D-4688-398D-51CB3DEE1F91}"/>
          </ac:spMkLst>
        </pc:spChg>
        <pc:spChg chg="add mod">
          <ac:chgData name="Akash Kattempudi" userId="213605362407642e" providerId="LiveId" clId="{7B65DE2F-D630-4351-8156-4012F344E059}" dt="2023-01-04T06:27:22.158" v="269"/>
          <ac:spMkLst>
            <pc:docMk/>
            <pc:sldMk cId="1445010188" sldId="279"/>
            <ac:spMk id="67" creationId="{4D326910-5661-2C2D-013D-CAEF6D0CD882}"/>
          </ac:spMkLst>
        </pc:spChg>
        <pc:spChg chg="add mod">
          <ac:chgData name="Akash Kattempudi" userId="213605362407642e" providerId="LiveId" clId="{7B65DE2F-D630-4351-8156-4012F344E059}" dt="2023-01-04T06:27:22.158" v="269"/>
          <ac:spMkLst>
            <pc:docMk/>
            <pc:sldMk cId="1445010188" sldId="279"/>
            <ac:spMk id="68" creationId="{9C6C10EE-DBC3-8595-E08E-41A2013FE69A}"/>
          </ac:spMkLst>
        </pc:spChg>
        <pc:spChg chg="add del mod">
          <ac:chgData name="Akash Kattempudi" userId="213605362407642e" providerId="LiveId" clId="{7B65DE2F-D630-4351-8156-4012F344E059}" dt="2023-01-04T06:27:45.198" v="276" actId="478"/>
          <ac:spMkLst>
            <pc:docMk/>
            <pc:sldMk cId="1445010188" sldId="279"/>
            <ac:spMk id="70" creationId="{565A15A1-AF8F-36F9-1E7A-5FC970CEBDDC}"/>
          </ac:spMkLst>
        </pc:spChg>
        <pc:spChg chg="del mod">
          <ac:chgData name="Akash Kattempudi" userId="213605362407642e" providerId="LiveId" clId="{7B65DE2F-D630-4351-8156-4012F344E059}" dt="2023-01-04T06:09:28.378" v="153" actId="478"/>
          <ac:spMkLst>
            <pc:docMk/>
            <pc:sldMk cId="1445010188" sldId="279"/>
            <ac:spMk id="80" creationId="{291313D6-FDDE-A86D-0C8F-78A4DE610460}"/>
          </ac:spMkLst>
        </pc:spChg>
        <pc:spChg chg="del mod">
          <ac:chgData name="Akash Kattempudi" userId="213605362407642e" providerId="LiveId" clId="{7B65DE2F-D630-4351-8156-4012F344E059}" dt="2023-01-04T06:09:28.378" v="153" actId="478"/>
          <ac:spMkLst>
            <pc:docMk/>
            <pc:sldMk cId="1445010188" sldId="279"/>
            <ac:spMk id="81" creationId="{8A1BEF0A-BD3A-2F51-2B84-2C87759C857E}"/>
          </ac:spMkLst>
        </pc:spChg>
        <pc:spChg chg="del mod">
          <ac:chgData name="Akash Kattempudi" userId="213605362407642e" providerId="LiveId" clId="{7B65DE2F-D630-4351-8156-4012F344E059}" dt="2023-01-04T06:09:28.378" v="153" actId="478"/>
          <ac:spMkLst>
            <pc:docMk/>
            <pc:sldMk cId="1445010188" sldId="279"/>
            <ac:spMk id="82" creationId="{B68617DC-1253-7F81-E3EC-E2710973E731}"/>
          </ac:spMkLst>
        </pc:spChg>
        <pc:spChg chg="del mod">
          <ac:chgData name="Akash Kattempudi" userId="213605362407642e" providerId="LiveId" clId="{7B65DE2F-D630-4351-8156-4012F344E059}" dt="2023-01-04T06:09:28.378" v="153" actId="478"/>
          <ac:spMkLst>
            <pc:docMk/>
            <pc:sldMk cId="1445010188" sldId="279"/>
            <ac:spMk id="83" creationId="{A27FA48D-357F-EA80-0111-0C0A27182842}"/>
          </ac:spMkLst>
        </pc:spChg>
        <pc:spChg chg="del mod">
          <ac:chgData name="Akash Kattempudi" userId="213605362407642e" providerId="LiveId" clId="{7B65DE2F-D630-4351-8156-4012F344E059}" dt="2023-01-04T06:09:28.378" v="153" actId="478"/>
          <ac:spMkLst>
            <pc:docMk/>
            <pc:sldMk cId="1445010188" sldId="279"/>
            <ac:spMk id="84" creationId="{1950D586-9DF9-A100-E041-67FDDEBD7DA5}"/>
          </ac:spMkLst>
        </pc:spChg>
        <pc:spChg chg="del mod">
          <ac:chgData name="Akash Kattempudi" userId="213605362407642e" providerId="LiveId" clId="{7B65DE2F-D630-4351-8156-4012F344E059}" dt="2023-01-04T06:09:28.378" v="153" actId="478"/>
          <ac:spMkLst>
            <pc:docMk/>
            <pc:sldMk cId="1445010188" sldId="279"/>
            <ac:spMk id="85" creationId="{D57903CE-292D-8F9A-9BDD-7840423075D1}"/>
          </ac:spMkLst>
        </pc:spChg>
        <pc:spChg chg="del mod">
          <ac:chgData name="Akash Kattempudi" userId="213605362407642e" providerId="LiveId" clId="{7B65DE2F-D630-4351-8156-4012F344E059}" dt="2023-01-04T06:09:28.378" v="153" actId="478"/>
          <ac:spMkLst>
            <pc:docMk/>
            <pc:sldMk cId="1445010188" sldId="279"/>
            <ac:spMk id="86" creationId="{1CD211A9-30AF-B158-D3CD-640CBDA0A853}"/>
          </ac:spMkLst>
        </pc:spChg>
        <pc:spChg chg="del mod">
          <ac:chgData name="Akash Kattempudi" userId="213605362407642e" providerId="LiveId" clId="{7B65DE2F-D630-4351-8156-4012F344E059}" dt="2023-01-04T06:09:28.378" v="153" actId="478"/>
          <ac:spMkLst>
            <pc:docMk/>
            <pc:sldMk cId="1445010188" sldId="279"/>
            <ac:spMk id="87" creationId="{FE25E76F-DE56-E8CD-2546-5CDB57197BF5}"/>
          </ac:spMkLst>
        </pc:spChg>
        <pc:picChg chg="del mod">
          <ac:chgData name="Akash Kattempudi" userId="213605362407642e" providerId="LiveId" clId="{7B65DE2F-D630-4351-8156-4012F344E059}" dt="2023-01-04T06:09:28.378" v="153" actId="478"/>
          <ac:picMkLst>
            <pc:docMk/>
            <pc:sldMk cId="1445010188" sldId="279"/>
            <ac:picMk id="18" creationId="{251FF9F2-D148-7744-AD3C-DA1D842399EA}"/>
          </ac:picMkLst>
        </pc:picChg>
        <pc:picChg chg="del mod">
          <ac:chgData name="Akash Kattempudi" userId="213605362407642e" providerId="LiveId" clId="{7B65DE2F-D630-4351-8156-4012F344E059}" dt="2023-01-04T06:09:28.378" v="153" actId="478"/>
          <ac:picMkLst>
            <pc:docMk/>
            <pc:sldMk cId="1445010188" sldId="279"/>
            <ac:picMk id="20" creationId="{E889186A-9C62-A602-01B1-5D4D195D26CE}"/>
          </ac:picMkLst>
        </pc:picChg>
        <pc:picChg chg="del mod">
          <ac:chgData name="Akash Kattempudi" userId="213605362407642e" providerId="LiveId" clId="{7B65DE2F-D630-4351-8156-4012F344E059}" dt="2023-01-04T06:09:28.378" v="153" actId="478"/>
          <ac:picMkLst>
            <pc:docMk/>
            <pc:sldMk cId="1445010188" sldId="279"/>
            <ac:picMk id="22" creationId="{034ED1AA-BE4A-E267-C463-F20D3D8585E7}"/>
          </ac:picMkLst>
        </pc:picChg>
        <pc:picChg chg="del mod">
          <ac:chgData name="Akash Kattempudi" userId="213605362407642e" providerId="LiveId" clId="{7B65DE2F-D630-4351-8156-4012F344E059}" dt="2023-01-04T06:09:28.378" v="153" actId="478"/>
          <ac:picMkLst>
            <pc:docMk/>
            <pc:sldMk cId="1445010188" sldId="279"/>
            <ac:picMk id="24" creationId="{E288CC4E-15A7-7E6C-86BB-F6487D302F00}"/>
          </ac:picMkLst>
        </pc:picChg>
        <pc:picChg chg="del mod">
          <ac:chgData name="Akash Kattempudi" userId="213605362407642e" providerId="LiveId" clId="{7B65DE2F-D630-4351-8156-4012F344E059}" dt="2023-01-04T06:09:28.378" v="153" actId="478"/>
          <ac:picMkLst>
            <pc:docMk/>
            <pc:sldMk cId="1445010188" sldId="279"/>
            <ac:picMk id="45" creationId="{BF83E8E2-2284-9684-FCF6-1A6EA943A1FB}"/>
          </ac:picMkLst>
        </pc:picChg>
        <pc:picChg chg="del mod">
          <ac:chgData name="Akash Kattempudi" userId="213605362407642e" providerId="LiveId" clId="{7B65DE2F-D630-4351-8156-4012F344E059}" dt="2023-01-04T06:09:28.378" v="153" actId="478"/>
          <ac:picMkLst>
            <pc:docMk/>
            <pc:sldMk cId="1445010188" sldId="279"/>
            <ac:picMk id="48" creationId="{B0AC71BE-6C36-5953-EF84-04DB27D399EF}"/>
          </ac:picMkLst>
        </pc:picChg>
        <pc:picChg chg="del mod">
          <ac:chgData name="Akash Kattempudi" userId="213605362407642e" providerId="LiveId" clId="{7B65DE2F-D630-4351-8156-4012F344E059}" dt="2023-01-04T06:09:28.378" v="153" actId="478"/>
          <ac:picMkLst>
            <pc:docMk/>
            <pc:sldMk cId="1445010188" sldId="279"/>
            <ac:picMk id="51" creationId="{E67A1306-8387-8408-FEAF-520A43BB1D8D}"/>
          </ac:picMkLst>
        </pc:picChg>
        <pc:picChg chg="del mod">
          <ac:chgData name="Akash Kattempudi" userId="213605362407642e" providerId="LiveId" clId="{7B65DE2F-D630-4351-8156-4012F344E059}" dt="2023-01-04T06:09:28.378" v="153" actId="478"/>
          <ac:picMkLst>
            <pc:docMk/>
            <pc:sldMk cId="1445010188" sldId="279"/>
            <ac:picMk id="58" creationId="{A5E932A8-FB95-D4B9-7C31-E32737B02106}"/>
          </ac:picMkLst>
        </pc:picChg>
      </pc:sldChg>
      <pc:sldChg chg="modSp del mod">
        <pc:chgData name="Akash Kattempudi" userId="213605362407642e" providerId="LiveId" clId="{7B65DE2F-D630-4351-8156-4012F344E059}" dt="2023-01-04T06:35:26.317" v="346" actId="47"/>
        <pc:sldMkLst>
          <pc:docMk/>
          <pc:sldMk cId="3418206844" sldId="280"/>
        </pc:sldMkLst>
        <pc:spChg chg="mod">
          <ac:chgData name="Akash Kattempudi" userId="213605362407642e" providerId="LiveId" clId="{7B65DE2F-D630-4351-8156-4012F344E059}" dt="2023-01-04T06:11:27.267" v="183"/>
          <ac:spMkLst>
            <pc:docMk/>
            <pc:sldMk cId="3418206844" sldId="280"/>
            <ac:spMk id="2" creationId="{60ADE49E-7CC1-6704-5852-FAE992A0EEC4}"/>
          </ac:spMkLst>
        </pc:spChg>
        <pc:spChg chg="mod">
          <ac:chgData name="Akash Kattempudi" userId="213605362407642e" providerId="LiveId" clId="{7B65DE2F-D630-4351-8156-4012F344E059}" dt="2023-01-04T06:11:27.267" v="183"/>
          <ac:spMkLst>
            <pc:docMk/>
            <pc:sldMk cId="3418206844" sldId="280"/>
            <ac:spMk id="3" creationId="{FA7AB109-D696-F27C-BD95-5BEBCF3AC000}"/>
          </ac:spMkLst>
        </pc:spChg>
        <pc:spChg chg="mod">
          <ac:chgData name="Akash Kattempudi" userId="213605362407642e" providerId="LiveId" clId="{7B65DE2F-D630-4351-8156-4012F344E059}" dt="2023-01-04T06:11:27.267" v="183"/>
          <ac:spMkLst>
            <pc:docMk/>
            <pc:sldMk cId="3418206844" sldId="280"/>
            <ac:spMk id="4" creationId="{90EE3569-F451-360A-870F-C2F3992E9A8C}"/>
          </ac:spMkLst>
        </pc:spChg>
        <pc:spChg chg="mod">
          <ac:chgData name="Akash Kattempudi" userId="213605362407642e" providerId="LiveId" clId="{7B65DE2F-D630-4351-8156-4012F344E059}" dt="2023-01-04T06:11:27.267" v="183"/>
          <ac:spMkLst>
            <pc:docMk/>
            <pc:sldMk cId="3418206844" sldId="280"/>
            <ac:spMk id="5" creationId="{79E5D029-257A-C084-D723-B5E115AFEAF9}"/>
          </ac:spMkLst>
        </pc:spChg>
        <pc:spChg chg="mod">
          <ac:chgData name="Akash Kattempudi" userId="213605362407642e" providerId="LiveId" clId="{7B65DE2F-D630-4351-8156-4012F344E059}" dt="2023-01-04T06:11:27.267" v="183"/>
          <ac:spMkLst>
            <pc:docMk/>
            <pc:sldMk cId="3418206844" sldId="280"/>
            <ac:spMk id="6" creationId="{18B697A5-63AE-CFF2-701C-13C0448CEBA9}"/>
          </ac:spMkLst>
        </pc:spChg>
        <pc:picChg chg="mod">
          <ac:chgData name="Akash Kattempudi" userId="213605362407642e" providerId="LiveId" clId="{7B65DE2F-D630-4351-8156-4012F344E059}" dt="2023-01-04T06:11:27.267" v="183"/>
          <ac:picMkLst>
            <pc:docMk/>
            <pc:sldMk cId="3418206844" sldId="280"/>
            <ac:picMk id="8" creationId="{71DAFD00-5660-EAA6-4DE3-83F373055A99}"/>
          </ac:picMkLst>
        </pc:picChg>
      </pc:sldChg>
      <pc:sldChg chg="modSp del mod">
        <pc:chgData name="Akash Kattempudi" userId="213605362407642e" providerId="LiveId" clId="{7B65DE2F-D630-4351-8156-4012F344E059}" dt="2023-01-04T06:35:27.136" v="347" actId="47"/>
        <pc:sldMkLst>
          <pc:docMk/>
          <pc:sldMk cId="2577936335" sldId="281"/>
        </pc:sldMkLst>
        <pc:spChg chg="mod">
          <ac:chgData name="Akash Kattempudi" userId="213605362407642e" providerId="LiveId" clId="{7B65DE2F-D630-4351-8156-4012F344E059}" dt="2023-01-04T06:11:27.267" v="183"/>
          <ac:spMkLst>
            <pc:docMk/>
            <pc:sldMk cId="2577936335" sldId="281"/>
            <ac:spMk id="2" creationId="{34096D4E-8B4F-62B8-F551-56379B923E78}"/>
          </ac:spMkLst>
        </pc:spChg>
        <pc:spChg chg="mod">
          <ac:chgData name="Akash Kattempudi" userId="213605362407642e" providerId="LiveId" clId="{7B65DE2F-D630-4351-8156-4012F344E059}" dt="2023-01-04T06:11:27.267" v="183"/>
          <ac:spMkLst>
            <pc:docMk/>
            <pc:sldMk cId="2577936335" sldId="281"/>
            <ac:spMk id="3" creationId="{FF07BEBE-18E8-4025-FF6F-EC0130CB4F22}"/>
          </ac:spMkLst>
        </pc:spChg>
      </pc:sldChg>
      <pc:sldChg chg="delSp modSp del mod">
        <pc:chgData name="Akash Kattempudi" userId="213605362407642e" providerId="LiveId" clId="{7B65DE2F-D630-4351-8156-4012F344E059}" dt="2023-01-04T06:35:25.456" v="345" actId="47"/>
        <pc:sldMkLst>
          <pc:docMk/>
          <pc:sldMk cId="1164941242" sldId="282"/>
        </pc:sldMkLst>
        <pc:spChg chg="mod">
          <ac:chgData name="Akash Kattempudi" userId="213605362407642e" providerId="LiveId" clId="{7B65DE2F-D630-4351-8156-4012F344E059}" dt="2023-01-04T06:11:27.267" v="183"/>
          <ac:spMkLst>
            <pc:docMk/>
            <pc:sldMk cId="1164941242" sldId="282"/>
            <ac:spMk id="2" creationId="{F1B8956B-A56B-EDCF-EBC0-2683C44A22AF}"/>
          </ac:spMkLst>
        </pc:spChg>
        <pc:spChg chg="mod">
          <ac:chgData name="Akash Kattempudi" userId="213605362407642e" providerId="LiveId" clId="{7B65DE2F-D630-4351-8156-4012F344E059}" dt="2023-01-04T06:11:27.267" v="183"/>
          <ac:spMkLst>
            <pc:docMk/>
            <pc:sldMk cId="1164941242" sldId="282"/>
            <ac:spMk id="3" creationId="{D92BF9C1-9009-C934-C11C-54570A5234B7}"/>
          </ac:spMkLst>
        </pc:spChg>
        <pc:spChg chg="mod">
          <ac:chgData name="Akash Kattempudi" userId="213605362407642e" providerId="LiveId" clId="{7B65DE2F-D630-4351-8156-4012F344E059}" dt="2023-01-04T06:11:27.267" v="183"/>
          <ac:spMkLst>
            <pc:docMk/>
            <pc:sldMk cId="1164941242" sldId="282"/>
            <ac:spMk id="4" creationId="{7027F3E1-56D0-3EB8-15CC-D50D6E0645C4}"/>
          </ac:spMkLst>
        </pc:spChg>
        <pc:spChg chg="mod">
          <ac:chgData name="Akash Kattempudi" userId="213605362407642e" providerId="LiveId" clId="{7B65DE2F-D630-4351-8156-4012F344E059}" dt="2023-01-04T06:11:27.267" v="183"/>
          <ac:spMkLst>
            <pc:docMk/>
            <pc:sldMk cId="1164941242" sldId="282"/>
            <ac:spMk id="5" creationId="{A45EB57E-48A5-AA9B-7682-56298F1431CB}"/>
          </ac:spMkLst>
        </pc:spChg>
        <pc:spChg chg="mod">
          <ac:chgData name="Akash Kattempudi" userId="213605362407642e" providerId="LiveId" clId="{7B65DE2F-D630-4351-8156-4012F344E059}" dt="2023-01-04T06:11:27.267" v="183"/>
          <ac:spMkLst>
            <pc:docMk/>
            <pc:sldMk cId="1164941242" sldId="282"/>
            <ac:spMk id="6" creationId="{147179F7-8740-03DE-F133-BBA41988A64A}"/>
          </ac:spMkLst>
        </pc:spChg>
        <pc:spChg chg="mod">
          <ac:chgData name="Akash Kattempudi" userId="213605362407642e" providerId="LiveId" clId="{7B65DE2F-D630-4351-8156-4012F344E059}" dt="2023-01-04T06:11:27.267" v="183"/>
          <ac:spMkLst>
            <pc:docMk/>
            <pc:sldMk cId="1164941242" sldId="282"/>
            <ac:spMk id="7" creationId="{94BC0BBB-72F7-8CAB-4F61-F84474773790}"/>
          </ac:spMkLst>
        </pc:spChg>
        <pc:spChg chg="mod">
          <ac:chgData name="Akash Kattempudi" userId="213605362407642e" providerId="LiveId" clId="{7B65DE2F-D630-4351-8156-4012F344E059}" dt="2023-01-04T06:11:27.267" v="183"/>
          <ac:spMkLst>
            <pc:docMk/>
            <pc:sldMk cId="1164941242" sldId="282"/>
            <ac:spMk id="8" creationId="{98D6AC14-9AD9-9C42-046A-6E2B3E9561B7}"/>
          </ac:spMkLst>
        </pc:spChg>
        <pc:spChg chg="mod">
          <ac:chgData name="Akash Kattempudi" userId="213605362407642e" providerId="LiveId" clId="{7B65DE2F-D630-4351-8156-4012F344E059}" dt="2023-01-04T06:11:27.267" v="183"/>
          <ac:spMkLst>
            <pc:docMk/>
            <pc:sldMk cId="1164941242" sldId="282"/>
            <ac:spMk id="9" creationId="{1B391B61-21BC-7309-D50E-A2FA872838C1}"/>
          </ac:spMkLst>
        </pc:spChg>
        <pc:spChg chg="del mod">
          <ac:chgData name="Akash Kattempudi" userId="213605362407642e" providerId="LiveId" clId="{7B65DE2F-D630-4351-8156-4012F344E059}" dt="2023-01-04T05:59:36.336" v="73" actId="478"/>
          <ac:spMkLst>
            <pc:docMk/>
            <pc:sldMk cId="1164941242" sldId="282"/>
            <ac:spMk id="10" creationId="{766CF5CA-318D-F6B1-504B-3DF8E9542316}"/>
          </ac:spMkLst>
        </pc:spChg>
        <pc:spChg chg="mod">
          <ac:chgData name="Akash Kattempudi" userId="213605362407642e" providerId="LiveId" clId="{7B65DE2F-D630-4351-8156-4012F344E059}" dt="2023-01-04T06:11:27.267" v="183"/>
          <ac:spMkLst>
            <pc:docMk/>
            <pc:sldMk cId="1164941242" sldId="282"/>
            <ac:spMk id="11" creationId="{63AABF76-F42A-5213-B615-6C140041CC74}"/>
          </ac:spMkLst>
        </pc:spChg>
      </pc:sldChg>
      <pc:sldChg chg="new del">
        <pc:chgData name="Akash Kattempudi" userId="213605362407642e" providerId="LiveId" clId="{7B65DE2F-D630-4351-8156-4012F344E059}" dt="2023-01-04T06:00:05.342" v="79" actId="2696"/>
        <pc:sldMkLst>
          <pc:docMk/>
          <pc:sldMk cId="395986543" sldId="283"/>
        </pc:sldMkLst>
      </pc:sldChg>
      <pc:sldChg chg="modSp new mod ord">
        <pc:chgData name="Akash Kattempudi" userId="213605362407642e" providerId="LiveId" clId="{7B65DE2F-D630-4351-8156-4012F344E059}" dt="2023-01-04T06:28:50.878" v="285"/>
        <pc:sldMkLst>
          <pc:docMk/>
          <pc:sldMk cId="597841132" sldId="283"/>
        </pc:sldMkLst>
        <pc:spChg chg="mod">
          <ac:chgData name="Akash Kattempudi" userId="213605362407642e" providerId="LiveId" clId="{7B65DE2F-D630-4351-8156-4012F344E059}" dt="2023-01-04T06:11:27.267" v="183"/>
          <ac:spMkLst>
            <pc:docMk/>
            <pc:sldMk cId="597841132" sldId="283"/>
            <ac:spMk id="2" creationId="{03EBEA0A-F5E2-7CF6-6CA5-B2F192BCD9C3}"/>
          </ac:spMkLst>
        </pc:spChg>
        <pc:spChg chg="mod">
          <ac:chgData name="Akash Kattempudi" userId="213605362407642e" providerId="LiveId" clId="{7B65DE2F-D630-4351-8156-4012F344E059}" dt="2023-01-04T06:11:27.267" v="183"/>
          <ac:spMkLst>
            <pc:docMk/>
            <pc:sldMk cId="597841132" sldId="283"/>
            <ac:spMk id="3" creationId="{36F1E604-71F5-11C5-F07C-ED1D53FB6A30}"/>
          </ac:spMkLst>
        </pc:spChg>
        <pc:spChg chg="mod">
          <ac:chgData name="Akash Kattempudi" userId="213605362407642e" providerId="LiveId" clId="{7B65DE2F-D630-4351-8156-4012F344E059}" dt="2023-01-04T06:11:27.267" v="183"/>
          <ac:spMkLst>
            <pc:docMk/>
            <pc:sldMk cId="597841132" sldId="283"/>
            <ac:spMk id="4" creationId="{56946013-3587-BD3B-DDCB-5B7271255A5F}"/>
          </ac:spMkLst>
        </pc:spChg>
        <pc:spChg chg="mod">
          <ac:chgData name="Akash Kattempudi" userId="213605362407642e" providerId="LiveId" clId="{7B65DE2F-D630-4351-8156-4012F344E059}" dt="2023-01-04T06:11:27.267" v="183"/>
          <ac:spMkLst>
            <pc:docMk/>
            <pc:sldMk cId="597841132" sldId="283"/>
            <ac:spMk id="5" creationId="{ACFD4DD4-4950-D0E0-1BF1-73976EA85742}"/>
          </ac:spMkLst>
        </pc:spChg>
        <pc:spChg chg="mod">
          <ac:chgData name="Akash Kattempudi" userId="213605362407642e" providerId="LiveId" clId="{7B65DE2F-D630-4351-8156-4012F344E059}" dt="2023-01-04T06:11:27.267" v="183"/>
          <ac:spMkLst>
            <pc:docMk/>
            <pc:sldMk cId="597841132" sldId="283"/>
            <ac:spMk id="6" creationId="{3FC44E71-D1B2-E94F-653A-283C03630E01}"/>
          </ac:spMkLst>
        </pc:spChg>
        <pc:spChg chg="mod">
          <ac:chgData name="Akash Kattempudi" userId="213605362407642e" providerId="LiveId" clId="{7B65DE2F-D630-4351-8156-4012F344E059}" dt="2023-01-04T06:11:27.267" v="183"/>
          <ac:spMkLst>
            <pc:docMk/>
            <pc:sldMk cId="597841132" sldId="283"/>
            <ac:spMk id="7" creationId="{33AE2E7A-6896-1494-97EA-DDF46F6FC444}"/>
          </ac:spMkLst>
        </pc:spChg>
      </pc:sldChg>
      <pc:sldChg chg="addSp delSp modSp new add del mod ord">
        <pc:chgData name="Akash Kattempudi" userId="213605362407642e" providerId="LiveId" clId="{7B65DE2F-D630-4351-8156-4012F344E059}" dt="2023-01-04T06:25:22.824" v="267" actId="123"/>
        <pc:sldMkLst>
          <pc:docMk/>
          <pc:sldMk cId="2238851388" sldId="284"/>
        </pc:sldMkLst>
        <pc:spChg chg="mod">
          <ac:chgData name="Akash Kattempudi" userId="213605362407642e" providerId="LiveId" clId="{7B65DE2F-D630-4351-8156-4012F344E059}" dt="2023-01-04T06:16:30.801" v="209" actId="14100"/>
          <ac:spMkLst>
            <pc:docMk/>
            <pc:sldMk cId="2238851388" sldId="284"/>
            <ac:spMk id="2" creationId="{0CD4924B-2FAD-C699-613B-5F050037F79C}"/>
          </ac:spMkLst>
        </pc:spChg>
        <pc:spChg chg="del mod">
          <ac:chgData name="Akash Kattempudi" userId="213605362407642e" providerId="LiveId" clId="{7B65DE2F-D630-4351-8156-4012F344E059}" dt="2023-01-04T06:16:53.902" v="214" actId="478"/>
          <ac:spMkLst>
            <pc:docMk/>
            <pc:sldMk cId="2238851388" sldId="284"/>
            <ac:spMk id="3" creationId="{21B27D49-4D81-8771-E123-7D2EFD5B32D6}"/>
          </ac:spMkLst>
        </pc:spChg>
        <pc:spChg chg="add mod">
          <ac:chgData name="Akash Kattempudi" userId="213605362407642e" providerId="LiveId" clId="{7B65DE2F-D630-4351-8156-4012F344E059}" dt="2023-01-04T06:25:22.824" v="267" actId="123"/>
          <ac:spMkLst>
            <pc:docMk/>
            <pc:sldMk cId="2238851388" sldId="284"/>
            <ac:spMk id="4" creationId="{AA1FA2DE-581E-F7B7-EE14-7F8F72206208}"/>
          </ac:spMkLst>
        </pc:spChg>
      </pc:sldChg>
      <pc:sldChg chg="new del">
        <pc:chgData name="Akash Kattempudi" userId="213605362407642e" providerId="LiveId" clId="{7B65DE2F-D630-4351-8156-4012F344E059}" dt="2023-01-04T06:28:33.983" v="281" actId="47"/>
        <pc:sldMkLst>
          <pc:docMk/>
          <pc:sldMk cId="2581712204" sldId="285"/>
        </pc:sldMkLst>
      </pc:sldChg>
      <pc:sldChg chg="new del">
        <pc:chgData name="Akash Kattempudi" userId="213605362407642e" providerId="LiveId" clId="{7B65DE2F-D630-4351-8156-4012F344E059}" dt="2023-01-04T06:11:08.677" v="163" actId="47"/>
        <pc:sldMkLst>
          <pc:docMk/>
          <pc:sldMk cId="3906280993" sldId="285"/>
        </pc:sldMkLst>
      </pc:sldChg>
      <pc:sldMasterChg chg="addSp modSldLayout">
        <pc:chgData name="Akash Kattempudi" userId="213605362407642e" providerId="LiveId" clId="{7B65DE2F-D630-4351-8156-4012F344E059}" dt="2023-01-04T06:11:13.965" v="164"/>
        <pc:sldMasterMkLst>
          <pc:docMk/>
          <pc:sldMasterMk cId="621651883" sldId="2147483668"/>
        </pc:sldMasterMkLst>
        <pc:cxnChg chg="add">
          <ac:chgData name="Akash Kattempudi" userId="213605362407642e" providerId="LiveId" clId="{7B65DE2F-D630-4351-8156-4012F344E059}" dt="2023-01-04T06:11:13.965" v="164"/>
          <ac:cxnSpMkLst>
            <pc:docMk/>
            <pc:sldMasterMk cId="621651883" sldId="2147483668"/>
            <ac:cxnSpMk id="8" creationId="{35F610A1-178C-0236-C04D-9ECFC5CB927F}"/>
          </ac:cxnSpMkLst>
        </pc:cxnChg>
        <pc:sldLayoutChg chg="addSp">
          <pc:chgData name="Akash Kattempudi" userId="213605362407642e" providerId="LiveId" clId="{7B65DE2F-D630-4351-8156-4012F344E059}" dt="2023-01-04T06:11:13.965" v="164"/>
          <pc:sldLayoutMkLst>
            <pc:docMk/>
            <pc:sldMasterMk cId="621651883" sldId="2147483668"/>
            <pc:sldLayoutMk cId="523389541" sldId="2147483669"/>
          </pc:sldLayoutMkLst>
          <pc:spChg chg="add">
            <ac:chgData name="Akash Kattempudi" userId="213605362407642e" providerId="LiveId" clId="{7B65DE2F-D630-4351-8156-4012F344E059}" dt="2023-01-04T06:11:13.965" v="164"/>
            <ac:spMkLst>
              <pc:docMk/>
              <pc:sldMasterMk cId="621651883" sldId="2147483668"/>
              <pc:sldLayoutMk cId="523389541" sldId="2147483669"/>
              <ac:spMk id="8" creationId="{4A88DB97-72D6-4467-DE21-92C8ED489BF9}"/>
            </ac:spMkLst>
          </pc:spChg>
          <pc:spChg chg="add">
            <ac:chgData name="Akash Kattempudi" userId="213605362407642e" providerId="LiveId" clId="{7B65DE2F-D630-4351-8156-4012F344E059}" dt="2023-01-04T06:11:13.965" v="164"/>
            <ac:spMkLst>
              <pc:docMk/>
              <pc:sldMasterMk cId="621651883" sldId="2147483668"/>
              <pc:sldLayoutMk cId="523389541" sldId="2147483669"/>
              <ac:spMk id="9" creationId="{381B61EA-ED32-F74A-06B6-F555DA93FC16}"/>
            </ac:spMkLst>
          </pc:spChg>
          <pc:spChg chg="add">
            <ac:chgData name="Akash Kattempudi" userId="213605362407642e" providerId="LiveId" clId="{7B65DE2F-D630-4351-8156-4012F344E059}" dt="2023-01-04T06:11:13.965" v="164"/>
            <ac:spMkLst>
              <pc:docMk/>
              <pc:sldMasterMk cId="621651883" sldId="2147483668"/>
              <pc:sldLayoutMk cId="523389541" sldId="2147483669"/>
              <ac:spMk id="10" creationId="{23EA13C3-E117-20FF-2A23-E05837DEED6A}"/>
            </ac:spMkLst>
          </pc:spChg>
          <pc:spChg chg="add">
            <ac:chgData name="Akash Kattempudi" userId="213605362407642e" providerId="LiveId" clId="{7B65DE2F-D630-4351-8156-4012F344E059}" dt="2023-01-04T06:11:13.965" v="164"/>
            <ac:spMkLst>
              <pc:docMk/>
              <pc:sldMasterMk cId="621651883" sldId="2147483668"/>
              <pc:sldLayoutMk cId="523389541" sldId="2147483669"/>
              <ac:spMk id="11" creationId="{8E680EC2-721A-9B4B-FD02-B252FB6B50A1}"/>
            </ac:spMkLst>
          </pc:spChg>
        </pc:sldLayoutChg>
        <pc:sldLayoutChg chg="addSp">
          <pc:chgData name="Akash Kattempudi" userId="213605362407642e" providerId="LiveId" clId="{7B65DE2F-D630-4351-8156-4012F344E059}" dt="2023-01-04T06:11:13.965" v="164"/>
          <pc:sldLayoutMkLst>
            <pc:docMk/>
            <pc:sldMasterMk cId="621651883" sldId="2147483668"/>
            <pc:sldLayoutMk cId="3768429505" sldId="2147483670"/>
          </pc:sldLayoutMkLst>
          <pc:spChg chg="add">
            <ac:chgData name="Akash Kattempudi" userId="213605362407642e" providerId="LiveId" clId="{7B65DE2F-D630-4351-8156-4012F344E059}" dt="2023-01-04T06:11:13.965" v="164"/>
            <ac:spMkLst>
              <pc:docMk/>
              <pc:sldMasterMk cId="621651883" sldId="2147483668"/>
              <pc:sldLayoutMk cId="3768429505" sldId="2147483670"/>
              <ac:spMk id="7" creationId="{23A756AC-B503-261C-A0C7-18ECFD7D917D}"/>
            </ac:spMkLst>
          </pc:spChg>
          <pc:spChg chg="add">
            <ac:chgData name="Akash Kattempudi" userId="213605362407642e" providerId="LiveId" clId="{7B65DE2F-D630-4351-8156-4012F344E059}" dt="2023-01-04T06:11:13.965" v="164"/>
            <ac:spMkLst>
              <pc:docMk/>
              <pc:sldMasterMk cId="621651883" sldId="2147483668"/>
              <pc:sldLayoutMk cId="3768429505" sldId="2147483670"/>
              <ac:spMk id="8" creationId="{0BD7692E-09F5-CCFE-A24F-54F2BE70ECFE}"/>
            </ac:spMkLst>
          </pc:spChg>
        </pc:sldLayoutChg>
        <pc:sldLayoutChg chg="addSp">
          <pc:chgData name="Akash Kattempudi" userId="213605362407642e" providerId="LiveId" clId="{7B65DE2F-D630-4351-8156-4012F344E059}" dt="2023-01-04T06:11:13.965" v="164"/>
          <pc:sldLayoutMkLst>
            <pc:docMk/>
            <pc:sldMasterMk cId="621651883" sldId="2147483668"/>
            <pc:sldLayoutMk cId="2007042880" sldId="2147483671"/>
          </pc:sldLayoutMkLst>
          <pc:spChg chg="add">
            <ac:chgData name="Akash Kattempudi" userId="213605362407642e" providerId="LiveId" clId="{7B65DE2F-D630-4351-8156-4012F344E059}" dt="2023-01-04T06:11:13.965" v="164"/>
            <ac:spMkLst>
              <pc:docMk/>
              <pc:sldMasterMk cId="621651883" sldId="2147483668"/>
              <pc:sldLayoutMk cId="2007042880" sldId="2147483671"/>
              <ac:spMk id="7" creationId="{044668A2-6AD6-3329-C9BC-FD06A7DEFA9A}"/>
            </ac:spMkLst>
          </pc:spChg>
          <pc:spChg chg="add">
            <ac:chgData name="Akash Kattempudi" userId="213605362407642e" providerId="LiveId" clId="{7B65DE2F-D630-4351-8156-4012F344E059}" dt="2023-01-04T06:11:13.965" v="164"/>
            <ac:spMkLst>
              <pc:docMk/>
              <pc:sldMasterMk cId="621651883" sldId="2147483668"/>
              <pc:sldLayoutMk cId="2007042880" sldId="2147483671"/>
              <ac:spMk id="8" creationId="{9EEEAD0F-F62B-A37F-D82C-4F422B03762A}"/>
            </ac:spMkLst>
          </pc:spChg>
          <pc:spChg chg="add">
            <ac:chgData name="Akash Kattempudi" userId="213605362407642e" providerId="LiveId" clId="{7B65DE2F-D630-4351-8156-4012F344E059}" dt="2023-01-04T06:11:13.965" v="164"/>
            <ac:spMkLst>
              <pc:docMk/>
              <pc:sldMasterMk cId="621651883" sldId="2147483668"/>
              <pc:sldLayoutMk cId="2007042880" sldId="2147483671"/>
              <ac:spMk id="9" creationId="{3B6ECCEB-AAB9-3023-AB8F-1CE949833B28}"/>
            </ac:spMkLst>
          </pc:spChg>
          <pc:spChg chg="add">
            <ac:chgData name="Akash Kattempudi" userId="213605362407642e" providerId="LiveId" clId="{7B65DE2F-D630-4351-8156-4012F344E059}" dt="2023-01-04T06:11:13.965" v="164"/>
            <ac:spMkLst>
              <pc:docMk/>
              <pc:sldMasterMk cId="621651883" sldId="2147483668"/>
              <pc:sldLayoutMk cId="2007042880" sldId="2147483671"/>
              <ac:spMk id="10" creationId="{F7E9AE2E-AB75-3BC2-AEAA-F20C47383F17}"/>
            </ac:spMkLst>
          </pc:spChg>
          <pc:spChg chg="add">
            <ac:chgData name="Akash Kattempudi" userId="213605362407642e" providerId="LiveId" clId="{7B65DE2F-D630-4351-8156-4012F344E059}" dt="2023-01-04T06:11:13.965" v="164"/>
            <ac:spMkLst>
              <pc:docMk/>
              <pc:sldMasterMk cId="621651883" sldId="2147483668"/>
              <pc:sldLayoutMk cId="2007042880" sldId="2147483671"/>
              <ac:spMk id="11" creationId="{51B0045B-26E9-6F7B-96B9-2655772D0A0E}"/>
            </ac:spMkLst>
          </pc:spChg>
        </pc:sldLayoutChg>
        <pc:sldLayoutChg chg="addSp">
          <pc:chgData name="Akash Kattempudi" userId="213605362407642e" providerId="LiveId" clId="{7B65DE2F-D630-4351-8156-4012F344E059}" dt="2023-01-04T06:11:13.965" v="164"/>
          <pc:sldLayoutMkLst>
            <pc:docMk/>
            <pc:sldMasterMk cId="621651883" sldId="2147483668"/>
            <pc:sldLayoutMk cId="2028921915" sldId="2147483672"/>
          </pc:sldLayoutMkLst>
          <pc:spChg chg="add">
            <ac:chgData name="Akash Kattempudi" userId="213605362407642e" providerId="LiveId" clId="{7B65DE2F-D630-4351-8156-4012F344E059}" dt="2023-01-04T06:11:13.965" v="164"/>
            <ac:spMkLst>
              <pc:docMk/>
              <pc:sldMasterMk cId="621651883" sldId="2147483668"/>
              <pc:sldLayoutMk cId="2028921915" sldId="2147483672"/>
              <ac:spMk id="8" creationId="{E31920BA-F861-9CA3-00F7-4D0F718E8446}"/>
            </ac:spMkLst>
          </pc:spChg>
          <pc:spChg chg="add">
            <ac:chgData name="Akash Kattempudi" userId="213605362407642e" providerId="LiveId" clId="{7B65DE2F-D630-4351-8156-4012F344E059}" dt="2023-01-04T06:11:13.965" v="164"/>
            <ac:spMkLst>
              <pc:docMk/>
              <pc:sldMasterMk cId="621651883" sldId="2147483668"/>
              <pc:sldLayoutMk cId="2028921915" sldId="2147483672"/>
              <ac:spMk id="9" creationId="{EC1393AD-AA29-4196-8E19-C244221B3555}"/>
            </ac:spMkLst>
          </pc:spChg>
        </pc:sldLayoutChg>
        <pc:sldLayoutChg chg="addSp">
          <pc:chgData name="Akash Kattempudi" userId="213605362407642e" providerId="LiveId" clId="{7B65DE2F-D630-4351-8156-4012F344E059}" dt="2023-01-04T06:11:13.965" v="164"/>
          <pc:sldLayoutMkLst>
            <pc:docMk/>
            <pc:sldMasterMk cId="621651883" sldId="2147483668"/>
            <pc:sldLayoutMk cId="687878149" sldId="2147483673"/>
          </pc:sldLayoutMkLst>
          <pc:spChg chg="add">
            <ac:chgData name="Akash Kattempudi" userId="213605362407642e" providerId="LiveId" clId="{7B65DE2F-D630-4351-8156-4012F344E059}" dt="2023-01-04T06:11:13.965" v="164"/>
            <ac:spMkLst>
              <pc:docMk/>
              <pc:sldMasterMk cId="621651883" sldId="2147483668"/>
              <pc:sldLayoutMk cId="687878149" sldId="2147483673"/>
              <ac:spMk id="10" creationId="{8F7ACFF5-40F5-E2FE-70C6-B234F3C5CAAB}"/>
            </ac:spMkLst>
          </pc:spChg>
          <pc:spChg chg="add">
            <ac:chgData name="Akash Kattempudi" userId="213605362407642e" providerId="LiveId" clId="{7B65DE2F-D630-4351-8156-4012F344E059}" dt="2023-01-04T06:11:13.965" v="164"/>
            <ac:spMkLst>
              <pc:docMk/>
              <pc:sldMasterMk cId="621651883" sldId="2147483668"/>
              <pc:sldLayoutMk cId="687878149" sldId="2147483673"/>
              <ac:spMk id="11" creationId="{6F2C92B5-6446-4CB3-7807-D408660933F0}"/>
            </ac:spMkLst>
          </pc:spChg>
          <pc:spChg chg="add">
            <ac:chgData name="Akash Kattempudi" userId="213605362407642e" providerId="LiveId" clId="{7B65DE2F-D630-4351-8156-4012F344E059}" dt="2023-01-04T06:11:13.965" v="164"/>
            <ac:spMkLst>
              <pc:docMk/>
              <pc:sldMasterMk cId="621651883" sldId="2147483668"/>
              <pc:sldLayoutMk cId="687878149" sldId="2147483673"/>
              <ac:spMk id="12" creationId="{6F6C0E32-AB06-964A-BA66-5CE72A3A7EE9}"/>
            </ac:spMkLst>
          </pc:spChg>
          <pc:cxnChg chg="add">
            <ac:chgData name="Akash Kattempudi" userId="213605362407642e" providerId="LiveId" clId="{7B65DE2F-D630-4351-8156-4012F344E059}" dt="2023-01-04T06:11:13.965" v="164"/>
            <ac:cxnSpMkLst>
              <pc:docMk/>
              <pc:sldMasterMk cId="621651883" sldId="2147483668"/>
              <pc:sldLayoutMk cId="687878149" sldId="2147483673"/>
              <ac:cxnSpMk id="13" creationId="{B5DCD7DC-B8C8-9AC4-53ED-1AF4FFB02C09}"/>
            </ac:cxnSpMkLst>
          </pc:cxnChg>
        </pc:sldLayoutChg>
        <pc:sldLayoutChg chg="addSp">
          <pc:chgData name="Akash Kattempudi" userId="213605362407642e" providerId="LiveId" clId="{7B65DE2F-D630-4351-8156-4012F344E059}" dt="2023-01-04T06:11:13.965" v="164"/>
          <pc:sldLayoutMkLst>
            <pc:docMk/>
            <pc:sldMasterMk cId="621651883" sldId="2147483668"/>
            <pc:sldLayoutMk cId="1499129667" sldId="2147483676"/>
          </pc:sldLayoutMkLst>
          <pc:spChg chg="add">
            <ac:chgData name="Akash Kattempudi" userId="213605362407642e" providerId="LiveId" clId="{7B65DE2F-D630-4351-8156-4012F344E059}" dt="2023-01-04T06:11:13.965" v="164"/>
            <ac:spMkLst>
              <pc:docMk/>
              <pc:sldMasterMk cId="621651883" sldId="2147483668"/>
              <pc:sldLayoutMk cId="1499129667" sldId="2147483676"/>
              <ac:spMk id="8" creationId="{87057491-1A90-7E4E-62A0-422159842935}"/>
            </ac:spMkLst>
          </pc:spChg>
          <pc:spChg chg="add">
            <ac:chgData name="Akash Kattempudi" userId="213605362407642e" providerId="LiveId" clId="{7B65DE2F-D630-4351-8156-4012F344E059}" dt="2023-01-04T06:11:13.965" v="164"/>
            <ac:spMkLst>
              <pc:docMk/>
              <pc:sldMasterMk cId="621651883" sldId="2147483668"/>
              <pc:sldLayoutMk cId="1499129667" sldId="2147483676"/>
              <ac:spMk id="9" creationId="{025065B8-9376-040A-E15F-4F9588B1DEE9}"/>
            </ac:spMkLst>
          </pc:spChg>
        </pc:sldLayoutChg>
        <pc:sldLayoutChg chg="addSp">
          <pc:chgData name="Akash Kattempudi" userId="213605362407642e" providerId="LiveId" clId="{7B65DE2F-D630-4351-8156-4012F344E059}" dt="2023-01-04T06:11:13.965" v="164"/>
          <pc:sldLayoutMkLst>
            <pc:docMk/>
            <pc:sldMasterMk cId="621651883" sldId="2147483668"/>
            <pc:sldLayoutMk cId="3322978769" sldId="2147483677"/>
          </pc:sldLayoutMkLst>
          <pc:spChg chg="add">
            <ac:chgData name="Akash Kattempudi" userId="213605362407642e" providerId="LiveId" clId="{7B65DE2F-D630-4351-8156-4012F344E059}" dt="2023-01-04T06:11:13.965" v="164"/>
            <ac:spMkLst>
              <pc:docMk/>
              <pc:sldMasterMk cId="621651883" sldId="2147483668"/>
              <pc:sldLayoutMk cId="3322978769" sldId="2147483677"/>
              <ac:spMk id="9" creationId="{7E039F4D-D446-C2BF-B3E1-F14F78E91BCC}"/>
            </ac:spMkLst>
          </pc:spChg>
          <pc:picChg chg="add">
            <ac:chgData name="Akash Kattempudi" userId="213605362407642e" providerId="LiveId" clId="{7B65DE2F-D630-4351-8156-4012F344E059}" dt="2023-01-04T06:11:13.965" v="164"/>
            <ac:picMkLst>
              <pc:docMk/>
              <pc:sldMasterMk cId="621651883" sldId="2147483668"/>
              <pc:sldLayoutMk cId="3322978769" sldId="2147483677"/>
              <ac:picMk id="8" creationId="{E6761C55-0857-8099-1127-DCA8680B6467}"/>
            </ac:picMkLst>
          </pc:picChg>
        </pc:sldLayoutChg>
      </pc:sldMasterChg>
      <pc:sldMasterChg chg="addSp modSldLayout">
        <pc:chgData name="Akash Kattempudi" userId="213605362407642e" providerId="LiveId" clId="{7B65DE2F-D630-4351-8156-4012F344E059}" dt="2023-01-04T06:02:27.034" v="86"/>
        <pc:sldMasterMkLst>
          <pc:docMk/>
          <pc:sldMasterMk cId="2773246393" sldId="2147483668"/>
        </pc:sldMasterMkLst>
        <pc:cxnChg chg="add">
          <ac:chgData name="Akash Kattempudi" userId="213605362407642e" providerId="LiveId" clId="{7B65DE2F-D630-4351-8156-4012F344E059}" dt="2023-01-04T06:02:27.034" v="86"/>
          <ac:cxnSpMkLst>
            <pc:docMk/>
            <pc:sldMasterMk cId="2773246393" sldId="2147483668"/>
            <ac:cxnSpMk id="7" creationId="{15B80F9E-AD9C-34E4-598D-B0CCA427B7DB}"/>
          </ac:cxnSpMkLst>
        </pc:cxnChg>
        <pc:sldLayoutChg chg="addSp">
          <pc:chgData name="Akash Kattempudi" userId="213605362407642e" providerId="LiveId" clId="{7B65DE2F-D630-4351-8156-4012F344E059}" dt="2023-01-04T06:02:27.034" v="86"/>
          <pc:sldLayoutMkLst>
            <pc:docMk/>
            <pc:sldMasterMk cId="2773246393" sldId="2147483668"/>
            <pc:sldLayoutMk cId="664355241" sldId="2147483669"/>
          </pc:sldLayoutMkLst>
          <pc:spChg chg="add">
            <ac:chgData name="Akash Kattempudi" userId="213605362407642e" providerId="LiveId" clId="{7B65DE2F-D630-4351-8156-4012F344E059}" dt="2023-01-04T06:02:27.034" v="86"/>
            <ac:spMkLst>
              <pc:docMk/>
              <pc:sldMasterMk cId="2773246393" sldId="2147483668"/>
              <pc:sldLayoutMk cId="664355241" sldId="2147483669"/>
              <ac:spMk id="7" creationId="{87A736A9-0F5D-6CB3-624E-68307B5FAAC9}"/>
            </ac:spMkLst>
          </pc:spChg>
          <pc:spChg chg="add">
            <ac:chgData name="Akash Kattempudi" userId="213605362407642e" providerId="LiveId" clId="{7B65DE2F-D630-4351-8156-4012F344E059}" dt="2023-01-04T06:02:27.034" v="86"/>
            <ac:spMkLst>
              <pc:docMk/>
              <pc:sldMasterMk cId="2773246393" sldId="2147483668"/>
              <pc:sldLayoutMk cId="664355241" sldId="2147483669"/>
              <ac:spMk id="8" creationId="{66C29DBE-1806-3C30-4519-C1585702443C}"/>
            </ac:spMkLst>
          </pc:spChg>
          <pc:spChg chg="add">
            <ac:chgData name="Akash Kattempudi" userId="213605362407642e" providerId="LiveId" clId="{7B65DE2F-D630-4351-8156-4012F344E059}" dt="2023-01-04T06:02:27.034" v="86"/>
            <ac:spMkLst>
              <pc:docMk/>
              <pc:sldMasterMk cId="2773246393" sldId="2147483668"/>
              <pc:sldLayoutMk cId="664355241" sldId="2147483669"/>
              <ac:spMk id="9" creationId="{CFC2CE98-79B5-0F55-DB3D-014B0C1D3625}"/>
            </ac:spMkLst>
          </pc:spChg>
          <pc:spChg chg="add">
            <ac:chgData name="Akash Kattempudi" userId="213605362407642e" providerId="LiveId" clId="{7B65DE2F-D630-4351-8156-4012F344E059}" dt="2023-01-04T06:02:27.034" v="86"/>
            <ac:spMkLst>
              <pc:docMk/>
              <pc:sldMasterMk cId="2773246393" sldId="2147483668"/>
              <pc:sldLayoutMk cId="664355241" sldId="2147483669"/>
              <ac:spMk id="10" creationId="{35BE4866-7E89-4F0F-847F-31314ECE4343}"/>
            </ac:spMkLst>
          </pc:spChg>
        </pc:sldLayoutChg>
        <pc:sldLayoutChg chg="addSp">
          <pc:chgData name="Akash Kattempudi" userId="213605362407642e" providerId="LiveId" clId="{7B65DE2F-D630-4351-8156-4012F344E059}" dt="2023-01-04T06:02:27.034" v="86"/>
          <pc:sldLayoutMkLst>
            <pc:docMk/>
            <pc:sldMasterMk cId="2773246393" sldId="2147483668"/>
            <pc:sldLayoutMk cId="665222993" sldId="2147483670"/>
          </pc:sldLayoutMkLst>
          <pc:spChg chg="add">
            <ac:chgData name="Akash Kattempudi" userId="213605362407642e" providerId="LiveId" clId="{7B65DE2F-D630-4351-8156-4012F344E059}" dt="2023-01-04T06:02:27.034" v="86"/>
            <ac:spMkLst>
              <pc:docMk/>
              <pc:sldMasterMk cId="2773246393" sldId="2147483668"/>
              <pc:sldLayoutMk cId="665222993" sldId="2147483670"/>
              <ac:spMk id="7" creationId="{21B3C70A-56FC-F019-702E-4D7F51F001C9}"/>
            </ac:spMkLst>
          </pc:spChg>
          <pc:spChg chg="add">
            <ac:chgData name="Akash Kattempudi" userId="213605362407642e" providerId="LiveId" clId="{7B65DE2F-D630-4351-8156-4012F344E059}" dt="2023-01-04T06:02:27.034" v="86"/>
            <ac:spMkLst>
              <pc:docMk/>
              <pc:sldMasterMk cId="2773246393" sldId="2147483668"/>
              <pc:sldLayoutMk cId="665222993" sldId="2147483670"/>
              <ac:spMk id="8" creationId="{141DF8D4-C16D-4C57-F9E5-B6675B660EBE}"/>
            </ac:spMkLst>
          </pc:spChg>
        </pc:sldLayoutChg>
        <pc:sldLayoutChg chg="addSp">
          <pc:chgData name="Akash Kattempudi" userId="213605362407642e" providerId="LiveId" clId="{7B65DE2F-D630-4351-8156-4012F344E059}" dt="2023-01-04T06:02:27.034" v="86"/>
          <pc:sldLayoutMkLst>
            <pc:docMk/>
            <pc:sldMasterMk cId="2773246393" sldId="2147483668"/>
            <pc:sldLayoutMk cId="2267201401" sldId="2147483671"/>
          </pc:sldLayoutMkLst>
          <pc:spChg chg="add">
            <ac:chgData name="Akash Kattempudi" userId="213605362407642e" providerId="LiveId" clId="{7B65DE2F-D630-4351-8156-4012F344E059}" dt="2023-01-04T06:02:27.034" v="86"/>
            <ac:spMkLst>
              <pc:docMk/>
              <pc:sldMasterMk cId="2773246393" sldId="2147483668"/>
              <pc:sldLayoutMk cId="2267201401" sldId="2147483671"/>
              <ac:spMk id="7" creationId="{6995764B-D283-67E4-213F-72BD185096CB}"/>
            </ac:spMkLst>
          </pc:spChg>
          <pc:spChg chg="add">
            <ac:chgData name="Akash Kattempudi" userId="213605362407642e" providerId="LiveId" clId="{7B65DE2F-D630-4351-8156-4012F344E059}" dt="2023-01-04T06:02:27.034" v="86"/>
            <ac:spMkLst>
              <pc:docMk/>
              <pc:sldMasterMk cId="2773246393" sldId="2147483668"/>
              <pc:sldLayoutMk cId="2267201401" sldId="2147483671"/>
              <ac:spMk id="8" creationId="{C1B66300-7E65-3CDA-4BE8-2766715B4DC0}"/>
            </ac:spMkLst>
          </pc:spChg>
          <pc:spChg chg="add">
            <ac:chgData name="Akash Kattempudi" userId="213605362407642e" providerId="LiveId" clId="{7B65DE2F-D630-4351-8156-4012F344E059}" dt="2023-01-04T06:02:27.034" v="86"/>
            <ac:spMkLst>
              <pc:docMk/>
              <pc:sldMasterMk cId="2773246393" sldId="2147483668"/>
              <pc:sldLayoutMk cId="2267201401" sldId="2147483671"/>
              <ac:spMk id="9" creationId="{8D83F8F8-AB76-F223-07D1-7E0973274645}"/>
            </ac:spMkLst>
          </pc:spChg>
          <pc:spChg chg="add">
            <ac:chgData name="Akash Kattempudi" userId="213605362407642e" providerId="LiveId" clId="{7B65DE2F-D630-4351-8156-4012F344E059}" dt="2023-01-04T06:02:27.034" v="86"/>
            <ac:spMkLst>
              <pc:docMk/>
              <pc:sldMasterMk cId="2773246393" sldId="2147483668"/>
              <pc:sldLayoutMk cId="2267201401" sldId="2147483671"/>
              <ac:spMk id="10" creationId="{7267E3BF-2A4D-F629-119C-ABB2FBEEC7F3}"/>
            </ac:spMkLst>
          </pc:spChg>
          <pc:spChg chg="add">
            <ac:chgData name="Akash Kattempudi" userId="213605362407642e" providerId="LiveId" clId="{7B65DE2F-D630-4351-8156-4012F344E059}" dt="2023-01-04T06:02:27.034" v="86"/>
            <ac:spMkLst>
              <pc:docMk/>
              <pc:sldMasterMk cId="2773246393" sldId="2147483668"/>
              <pc:sldLayoutMk cId="2267201401" sldId="2147483671"/>
              <ac:spMk id="11" creationId="{924FA9D4-0F30-F5BC-90AB-458F33E27C80}"/>
            </ac:spMkLst>
          </pc:spChg>
        </pc:sldLayoutChg>
        <pc:sldLayoutChg chg="addSp">
          <pc:chgData name="Akash Kattempudi" userId="213605362407642e" providerId="LiveId" clId="{7B65DE2F-D630-4351-8156-4012F344E059}" dt="2023-01-04T06:02:27.034" v="86"/>
          <pc:sldLayoutMkLst>
            <pc:docMk/>
            <pc:sldMasterMk cId="2773246393" sldId="2147483668"/>
            <pc:sldLayoutMk cId="1022713419" sldId="2147483672"/>
          </pc:sldLayoutMkLst>
          <pc:spChg chg="add">
            <ac:chgData name="Akash Kattempudi" userId="213605362407642e" providerId="LiveId" clId="{7B65DE2F-D630-4351-8156-4012F344E059}" dt="2023-01-04T06:02:27.034" v="86"/>
            <ac:spMkLst>
              <pc:docMk/>
              <pc:sldMasterMk cId="2773246393" sldId="2147483668"/>
              <pc:sldLayoutMk cId="1022713419" sldId="2147483672"/>
              <ac:spMk id="8" creationId="{FFB77402-803C-D661-D36D-412D3AAE60CC}"/>
            </ac:spMkLst>
          </pc:spChg>
          <pc:spChg chg="add">
            <ac:chgData name="Akash Kattempudi" userId="213605362407642e" providerId="LiveId" clId="{7B65DE2F-D630-4351-8156-4012F344E059}" dt="2023-01-04T06:02:27.034" v="86"/>
            <ac:spMkLst>
              <pc:docMk/>
              <pc:sldMasterMk cId="2773246393" sldId="2147483668"/>
              <pc:sldLayoutMk cId="1022713419" sldId="2147483672"/>
              <ac:spMk id="9" creationId="{678048F4-D222-BA89-6201-22CF2088EBAD}"/>
            </ac:spMkLst>
          </pc:spChg>
        </pc:sldLayoutChg>
        <pc:sldLayoutChg chg="addSp">
          <pc:chgData name="Akash Kattempudi" userId="213605362407642e" providerId="LiveId" clId="{7B65DE2F-D630-4351-8156-4012F344E059}" dt="2023-01-04T06:02:27.034" v="86"/>
          <pc:sldLayoutMkLst>
            <pc:docMk/>
            <pc:sldMasterMk cId="2773246393" sldId="2147483668"/>
            <pc:sldLayoutMk cId="1233880374" sldId="2147483673"/>
          </pc:sldLayoutMkLst>
          <pc:spChg chg="add">
            <ac:chgData name="Akash Kattempudi" userId="213605362407642e" providerId="LiveId" clId="{7B65DE2F-D630-4351-8156-4012F344E059}" dt="2023-01-04T06:02:27.034" v="86"/>
            <ac:spMkLst>
              <pc:docMk/>
              <pc:sldMasterMk cId="2773246393" sldId="2147483668"/>
              <pc:sldLayoutMk cId="1233880374" sldId="2147483673"/>
              <ac:spMk id="10" creationId="{47FE5923-69F0-4BB6-FB1D-AFC1FB0F1577}"/>
            </ac:spMkLst>
          </pc:spChg>
          <pc:spChg chg="add">
            <ac:chgData name="Akash Kattempudi" userId="213605362407642e" providerId="LiveId" clId="{7B65DE2F-D630-4351-8156-4012F344E059}" dt="2023-01-04T06:02:27.034" v="86"/>
            <ac:spMkLst>
              <pc:docMk/>
              <pc:sldMasterMk cId="2773246393" sldId="2147483668"/>
              <pc:sldLayoutMk cId="1233880374" sldId="2147483673"/>
              <ac:spMk id="11" creationId="{46C3F63B-784C-D209-5157-F86B2900A48D}"/>
            </ac:spMkLst>
          </pc:spChg>
          <pc:spChg chg="add">
            <ac:chgData name="Akash Kattempudi" userId="213605362407642e" providerId="LiveId" clId="{7B65DE2F-D630-4351-8156-4012F344E059}" dt="2023-01-04T06:02:27.034" v="86"/>
            <ac:spMkLst>
              <pc:docMk/>
              <pc:sldMasterMk cId="2773246393" sldId="2147483668"/>
              <pc:sldLayoutMk cId="1233880374" sldId="2147483673"/>
              <ac:spMk id="12" creationId="{EAF49034-E67E-FE5D-7CAF-7688D8038C4D}"/>
            </ac:spMkLst>
          </pc:spChg>
          <pc:cxnChg chg="add">
            <ac:chgData name="Akash Kattempudi" userId="213605362407642e" providerId="LiveId" clId="{7B65DE2F-D630-4351-8156-4012F344E059}" dt="2023-01-04T06:02:27.034" v="86"/>
            <ac:cxnSpMkLst>
              <pc:docMk/>
              <pc:sldMasterMk cId="2773246393" sldId="2147483668"/>
              <pc:sldLayoutMk cId="1233880374" sldId="2147483673"/>
              <ac:cxnSpMk id="13" creationId="{5777C32E-5816-969C-E5BD-77DC3A2D2AA9}"/>
            </ac:cxnSpMkLst>
          </pc:cxnChg>
        </pc:sldLayoutChg>
        <pc:sldLayoutChg chg="addSp">
          <pc:chgData name="Akash Kattempudi" userId="213605362407642e" providerId="LiveId" clId="{7B65DE2F-D630-4351-8156-4012F344E059}" dt="2023-01-04T06:02:27.034" v="86"/>
          <pc:sldLayoutMkLst>
            <pc:docMk/>
            <pc:sldMasterMk cId="2773246393" sldId="2147483668"/>
            <pc:sldLayoutMk cId="3712287787" sldId="2147483676"/>
          </pc:sldLayoutMkLst>
          <pc:spChg chg="add">
            <ac:chgData name="Akash Kattempudi" userId="213605362407642e" providerId="LiveId" clId="{7B65DE2F-D630-4351-8156-4012F344E059}" dt="2023-01-04T06:02:27.034" v="86"/>
            <ac:spMkLst>
              <pc:docMk/>
              <pc:sldMasterMk cId="2773246393" sldId="2147483668"/>
              <pc:sldLayoutMk cId="3712287787" sldId="2147483676"/>
              <ac:spMk id="8" creationId="{A186A2D1-8954-37E1-3F54-C359B2B39928}"/>
            </ac:spMkLst>
          </pc:spChg>
          <pc:spChg chg="add">
            <ac:chgData name="Akash Kattempudi" userId="213605362407642e" providerId="LiveId" clId="{7B65DE2F-D630-4351-8156-4012F344E059}" dt="2023-01-04T06:02:27.034" v="86"/>
            <ac:spMkLst>
              <pc:docMk/>
              <pc:sldMasterMk cId="2773246393" sldId="2147483668"/>
              <pc:sldLayoutMk cId="3712287787" sldId="2147483676"/>
              <ac:spMk id="9" creationId="{FF4A13C6-EC6A-5C5F-6CBC-3D90B646D28C}"/>
            </ac:spMkLst>
          </pc:spChg>
        </pc:sldLayoutChg>
        <pc:sldLayoutChg chg="addSp">
          <pc:chgData name="Akash Kattempudi" userId="213605362407642e" providerId="LiveId" clId="{7B65DE2F-D630-4351-8156-4012F344E059}" dt="2023-01-04T06:02:27.034" v="86"/>
          <pc:sldLayoutMkLst>
            <pc:docMk/>
            <pc:sldMasterMk cId="2773246393" sldId="2147483668"/>
            <pc:sldLayoutMk cId="1589405403" sldId="2147483677"/>
          </pc:sldLayoutMkLst>
          <pc:spChg chg="add">
            <ac:chgData name="Akash Kattempudi" userId="213605362407642e" providerId="LiveId" clId="{7B65DE2F-D630-4351-8156-4012F344E059}" dt="2023-01-04T06:02:27.034" v="86"/>
            <ac:spMkLst>
              <pc:docMk/>
              <pc:sldMasterMk cId="2773246393" sldId="2147483668"/>
              <pc:sldLayoutMk cId="1589405403" sldId="2147483677"/>
              <ac:spMk id="9" creationId="{5A0164BF-C866-16B3-FB5F-1ADCA62BAA6B}"/>
            </ac:spMkLst>
          </pc:spChg>
          <pc:picChg chg="add">
            <ac:chgData name="Akash Kattempudi" userId="213605362407642e" providerId="LiveId" clId="{7B65DE2F-D630-4351-8156-4012F344E059}" dt="2023-01-04T06:02:27.034" v="86"/>
            <ac:picMkLst>
              <pc:docMk/>
              <pc:sldMasterMk cId="2773246393" sldId="2147483668"/>
              <pc:sldLayoutMk cId="1589405403" sldId="2147483677"/>
              <ac:picMk id="8" creationId="{4BC81219-309F-FE0A-F33C-4FC116C3D7A0}"/>
            </ac:picMkLst>
          </pc:picChg>
        </pc:sldLayoutChg>
      </pc:sldMasterChg>
      <pc:sldMasterChg chg="addSp modSldLayout">
        <pc:chgData name="Akash Kattempudi" userId="213605362407642e" providerId="LiveId" clId="{7B65DE2F-D630-4351-8156-4012F344E059}" dt="2023-01-04T06:02:32.534" v="96"/>
        <pc:sldMasterMkLst>
          <pc:docMk/>
          <pc:sldMasterMk cId="2571357049" sldId="2147483688"/>
        </pc:sldMasterMkLst>
        <pc:cxnChg chg="add">
          <ac:chgData name="Akash Kattempudi" userId="213605362407642e" providerId="LiveId" clId="{7B65DE2F-D630-4351-8156-4012F344E059}" dt="2023-01-04T06:02:32.534" v="96"/>
          <ac:cxnSpMkLst>
            <pc:docMk/>
            <pc:sldMasterMk cId="2571357049" sldId="2147483688"/>
            <ac:cxnSpMk id="8" creationId="{6BF5E661-084B-E632-50BD-6A1B4A5F9C46}"/>
          </ac:cxnSpMkLst>
        </pc:cxnChg>
        <pc:sldLayoutChg chg="addSp">
          <pc:chgData name="Akash Kattempudi" userId="213605362407642e" providerId="LiveId" clId="{7B65DE2F-D630-4351-8156-4012F344E059}" dt="2023-01-04T06:02:32.534" v="96"/>
          <pc:sldLayoutMkLst>
            <pc:docMk/>
            <pc:sldMasterMk cId="2571357049" sldId="2147483688"/>
            <pc:sldLayoutMk cId="1873713960" sldId="2147483689"/>
          </pc:sldLayoutMkLst>
          <pc:spChg chg="add">
            <ac:chgData name="Akash Kattempudi" userId="213605362407642e" providerId="LiveId" clId="{7B65DE2F-D630-4351-8156-4012F344E059}" dt="2023-01-04T06:02:32.534" v="96"/>
            <ac:spMkLst>
              <pc:docMk/>
              <pc:sldMasterMk cId="2571357049" sldId="2147483688"/>
              <pc:sldLayoutMk cId="1873713960" sldId="2147483689"/>
              <ac:spMk id="8" creationId="{6C0593C1-3CDB-F219-4663-0EF953D1F0AF}"/>
            </ac:spMkLst>
          </pc:spChg>
          <pc:spChg chg="add">
            <ac:chgData name="Akash Kattempudi" userId="213605362407642e" providerId="LiveId" clId="{7B65DE2F-D630-4351-8156-4012F344E059}" dt="2023-01-04T06:02:32.534" v="96"/>
            <ac:spMkLst>
              <pc:docMk/>
              <pc:sldMasterMk cId="2571357049" sldId="2147483688"/>
              <pc:sldLayoutMk cId="1873713960" sldId="2147483689"/>
              <ac:spMk id="9" creationId="{3A94E898-0580-4E80-4DFB-C0589000F29A}"/>
            </ac:spMkLst>
          </pc:spChg>
          <pc:spChg chg="add">
            <ac:chgData name="Akash Kattempudi" userId="213605362407642e" providerId="LiveId" clId="{7B65DE2F-D630-4351-8156-4012F344E059}" dt="2023-01-04T06:02:32.534" v="96"/>
            <ac:spMkLst>
              <pc:docMk/>
              <pc:sldMasterMk cId="2571357049" sldId="2147483688"/>
              <pc:sldLayoutMk cId="1873713960" sldId="2147483689"/>
              <ac:spMk id="10" creationId="{CFE5C043-32D5-303B-5603-A0994DCEEF1D}"/>
            </ac:spMkLst>
          </pc:spChg>
          <pc:spChg chg="add">
            <ac:chgData name="Akash Kattempudi" userId="213605362407642e" providerId="LiveId" clId="{7B65DE2F-D630-4351-8156-4012F344E059}" dt="2023-01-04T06:02:32.534" v="96"/>
            <ac:spMkLst>
              <pc:docMk/>
              <pc:sldMasterMk cId="2571357049" sldId="2147483688"/>
              <pc:sldLayoutMk cId="1873713960" sldId="2147483689"/>
              <ac:spMk id="11" creationId="{B3FFC754-CC30-2F0F-7B6E-9C7E1F13DA16}"/>
            </ac:spMkLst>
          </pc:spChg>
        </pc:sldLayoutChg>
        <pc:sldLayoutChg chg="addSp">
          <pc:chgData name="Akash Kattempudi" userId="213605362407642e" providerId="LiveId" clId="{7B65DE2F-D630-4351-8156-4012F344E059}" dt="2023-01-04T06:02:32.534" v="96"/>
          <pc:sldLayoutMkLst>
            <pc:docMk/>
            <pc:sldMasterMk cId="2571357049" sldId="2147483688"/>
            <pc:sldLayoutMk cId="2327356401" sldId="2147483690"/>
          </pc:sldLayoutMkLst>
          <pc:spChg chg="add">
            <ac:chgData name="Akash Kattempudi" userId="213605362407642e" providerId="LiveId" clId="{7B65DE2F-D630-4351-8156-4012F344E059}" dt="2023-01-04T06:02:32.534" v="96"/>
            <ac:spMkLst>
              <pc:docMk/>
              <pc:sldMasterMk cId="2571357049" sldId="2147483688"/>
              <pc:sldLayoutMk cId="2327356401" sldId="2147483690"/>
              <ac:spMk id="7" creationId="{BA91DFC4-246C-DE10-1AC5-ABE30FC408FA}"/>
            </ac:spMkLst>
          </pc:spChg>
          <pc:spChg chg="add">
            <ac:chgData name="Akash Kattempudi" userId="213605362407642e" providerId="LiveId" clId="{7B65DE2F-D630-4351-8156-4012F344E059}" dt="2023-01-04T06:02:32.534" v="96"/>
            <ac:spMkLst>
              <pc:docMk/>
              <pc:sldMasterMk cId="2571357049" sldId="2147483688"/>
              <pc:sldLayoutMk cId="2327356401" sldId="2147483690"/>
              <ac:spMk id="8" creationId="{F86EF984-21D2-BA0B-78D7-DDEB4A733FB1}"/>
            </ac:spMkLst>
          </pc:spChg>
        </pc:sldLayoutChg>
        <pc:sldLayoutChg chg="addSp">
          <pc:chgData name="Akash Kattempudi" userId="213605362407642e" providerId="LiveId" clId="{7B65DE2F-D630-4351-8156-4012F344E059}" dt="2023-01-04T06:02:32.534" v="96"/>
          <pc:sldLayoutMkLst>
            <pc:docMk/>
            <pc:sldMasterMk cId="2571357049" sldId="2147483688"/>
            <pc:sldLayoutMk cId="360275198" sldId="2147483691"/>
          </pc:sldLayoutMkLst>
          <pc:spChg chg="add">
            <ac:chgData name="Akash Kattempudi" userId="213605362407642e" providerId="LiveId" clId="{7B65DE2F-D630-4351-8156-4012F344E059}" dt="2023-01-04T06:02:32.534" v="96"/>
            <ac:spMkLst>
              <pc:docMk/>
              <pc:sldMasterMk cId="2571357049" sldId="2147483688"/>
              <pc:sldLayoutMk cId="360275198" sldId="2147483691"/>
              <ac:spMk id="7" creationId="{D6C06509-1F0F-2535-7D7B-FBE78F81354C}"/>
            </ac:spMkLst>
          </pc:spChg>
          <pc:spChg chg="add">
            <ac:chgData name="Akash Kattempudi" userId="213605362407642e" providerId="LiveId" clId="{7B65DE2F-D630-4351-8156-4012F344E059}" dt="2023-01-04T06:02:32.534" v="96"/>
            <ac:spMkLst>
              <pc:docMk/>
              <pc:sldMasterMk cId="2571357049" sldId="2147483688"/>
              <pc:sldLayoutMk cId="360275198" sldId="2147483691"/>
              <ac:spMk id="8" creationId="{90C3C7FC-2C8B-8BBB-E72D-2134A063BE15}"/>
            </ac:spMkLst>
          </pc:spChg>
          <pc:spChg chg="add">
            <ac:chgData name="Akash Kattempudi" userId="213605362407642e" providerId="LiveId" clId="{7B65DE2F-D630-4351-8156-4012F344E059}" dt="2023-01-04T06:02:32.534" v="96"/>
            <ac:spMkLst>
              <pc:docMk/>
              <pc:sldMasterMk cId="2571357049" sldId="2147483688"/>
              <pc:sldLayoutMk cId="360275198" sldId="2147483691"/>
              <ac:spMk id="9" creationId="{8823A0C9-655F-AFF5-2BD7-394F97301C8C}"/>
            </ac:spMkLst>
          </pc:spChg>
          <pc:spChg chg="add">
            <ac:chgData name="Akash Kattempudi" userId="213605362407642e" providerId="LiveId" clId="{7B65DE2F-D630-4351-8156-4012F344E059}" dt="2023-01-04T06:02:32.534" v="96"/>
            <ac:spMkLst>
              <pc:docMk/>
              <pc:sldMasterMk cId="2571357049" sldId="2147483688"/>
              <pc:sldLayoutMk cId="360275198" sldId="2147483691"/>
              <ac:spMk id="10" creationId="{BDC7D2E9-4D50-2776-AFDF-2140456C1A69}"/>
            </ac:spMkLst>
          </pc:spChg>
          <pc:spChg chg="add">
            <ac:chgData name="Akash Kattempudi" userId="213605362407642e" providerId="LiveId" clId="{7B65DE2F-D630-4351-8156-4012F344E059}" dt="2023-01-04T06:02:32.534" v="96"/>
            <ac:spMkLst>
              <pc:docMk/>
              <pc:sldMasterMk cId="2571357049" sldId="2147483688"/>
              <pc:sldLayoutMk cId="360275198" sldId="2147483691"/>
              <ac:spMk id="11" creationId="{EA339769-AA4D-C30E-8EDD-F31F349B0311}"/>
            </ac:spMkLst>
          </pc:spChg>
        </pc:sldLayoutChg>
        <pc:sldLayoutChg chg="addSp">
          <pc:chgData name="Akash Kattempudi" userId="213605362407642e" providerId="LiveId" clId="{7B65DE2F-D630-4351-8156-4012F344E059}" dt="2023-01-04T06:02:32.534" v="96"/>
          <pc:sldLayoutMkLst>
            <pc:docMk/>
            <pc:sldMasterMk cId="2571357049" sldId="2147483688"/>
            <pc:sldLayoutMk cId="3980269478" sldId="2147483692"/>
          </pc:sldLayoutMkLst>
          <pc:spChg chg="add">
            <ac:chgData name="Akash Kattempudi" userId="213605362407642e" providerId="LiveId" clId="{7B65DE2F-D630-4351-8156-4012F344E059}" dt="2023-01-04T06:02:32.534" v="96"/>
            <ac:spMkLst>
              <pc:docMk/>
              <pc:sldMasterMk cId="2571357049" sldId="2147483688"/>
              <pc:sldLayoutMk cId="3980269478" sldId="2147483692"/>
              <ac:spMk id="8" creationId="{7727C7D5-9406-8442-03C8-C563AD960B24}"/>
            </ac:spMkLst>
          </pc:spChg>
          <pc:spChg chg="add">
            <ac:chgData name="Akash Kattempudi" userId="213605362407642e" providerId="LiveId" clId="{7B65DE2F-D630-4351-8156-4012F344E059}" dt="2023-01-04T06:02:32.534" v="96"/>
            <ac:spMkLst>
              <pc:docMk/>
              <pc:sldMasterMk cId="2571357049" sldId="2147483688"/>
              <pc:sldLayoutMk cId="3980269478" sldId="2147483692"/>
              <ac:spMk id="9" creationId="{DF8E2175-D586-95A2-2842-8561478C4E0B}"/>
            </ac:spMkLst>
          </pc:spChg>
        </pc:sldLayoutChg>
        <pc:sldLayoutChg chg="addSp">
          <pc:chgData name="Akash Kattempudi" userId="213605362407642e" providerId="LiveId" clId="{7B65DE2F-D630-4351-8156-4012F344E059}" dt="2023-01-04T06:02:32.534" v="96"/>
          <pc:sldLayoutMkLst>
            <pc:docMk/>
            <pc:sldMasterMk cId="2571357049" sldId="2147483688"/>
            <pc:sldLayoutMk cId="3432482411" sldId="2147483693"/>
          </pc:sldLayoutMkLst>
          <pc:spChg chg="add">
            <ac:chgData name="Akash Kattempudi" userId="213605362407642e" providerId="LiveId" clId="{7B65DE2F-D630-4351-8156-4012F344E059}" dt="2023-01-04T06:02:32.534" v="96"/>
            <ac:spMkLst>
              <pc:docMk/>
              <pc:sldMasterMk cId="2571357049" sldId="2147483688"/>
              <pc:sldLayoutMk cId="3432482411" sldId="2147483693"/>
              <ac:spMk id="10" creationId="{496DB386-82C9-5E5E-2198-4B984FBBB6C5}"/>
            </ac:spMkLst>
          </pc:spChg>
          <pc:spChg chg="add">
            <ac:chgData name="Akash Kattempudi" userId="213605362407642e" providerId="LiveId" clId="{7B65DE2F-D630-4351-8156-4012F344E059}" dt="2023-01-04T06:02:32.534" v="96"/>
            <ac:spMkLst>
              <pc:docMk/>
              <pc:sldMasterMk cId="2571357049" sldId="2147483688"/>
              <pc:sldLayoutMk cId="3432482411" sldId="2147483693"/>
              <ac:spMk id="11" creationId="{B124B226-2E01-4862-5F8D-D36C6FF33B2F}"/>
            </ac:spMkLst>
          </pc:spChg>
          <pc:spChg chg="add">
            <ac:chgData name="Akash Kattempudi" userId="213605362407642e" providerId="LiveId" clId="{7B65DE2F-D630-4351-8156-4012F344E059}" dt="2023-01-04T06:02:32.534" v="96"/>
            <ac:spMkLst>
              <pc:docMk/>
              <pc:sldMasterMk cId="2571357049" sldId="2147483688"/>
              <pc:sldLayoutMk cId="3432482411" sldId="2147483693"/>
              <ac:spMk id="12" creationId="{CAD59A05-FD58-940F-09F6-ABECF5658AE1}"/>
            </ac:spMkLst>
          </pc:spChg>
          <pc:cxnChg chg="add">
            <ac:chgData name="Akash Kattempudi" userId="213605362407642e" providerId="LiveId" clId="{7B65DE2F-D630-4351-8156-4012F344E059}" dt="2023-01-04T06:02:32.534" v="96"/>
            <ac:cxnSpMkLst>
              <pc:docMk/>
              <pc:sldMasterMk cId="2571357049" sldId="2147483688"/>
              <pc:sldLayoutMk cId="3432482411" sldId="2147483693"/>
              <ac:cxnSpMk id="13" creationId="{74B39A90-B380-066B-A949-BCD6DCFA551E}"/>
            </ac:cxnSpMkLst>
          </pc:cxnChg>
        </pc:sldLayoutChg>
        <pc:sldLayoutChg chg="addSp">
          <pc:chgData name="Akash Kattempudi" userId="213605362407642e" providerId="LiveId" clId="{7B65DE2F-D630-4351-8156-4012F344E059}" dt="2023-01-04T06:02:32.534" v="96"/>
          <pc:sldLayoutMkLst>
            <pc:docMk/>
            <pc:sldMasterMk cId="2571357049" sldId="2147483688"/>
            <pc:sldLayoutMk cId="1069297557" sldId="2147483696"/>
          </pc:sldLayoutMkLst>
          <pc:spChg chg="add">
            <ac:chgData name="Akash Kattempudi" userId="213605362407642e" providerId="LiveId" clId="{7B65DE2F-D630-4351-8156-4012F344E059}" dt="2023-01-04T06:02:32.534" v="96"/>
            <ac:spMkLst>
              <pc:docMk/>
              <pc:sldMasterMk cId="2571357049" sldId="2147483688"/>
              <pc:sldLayoutMk cId="1069297557" sldId="2147483696"/>
              <ac:spMk id="8" creationId="{62751260-FD2B-E782-3D69-83059F0B2CA0}"/>
            </ac:spMkLst>
          </pc:spChg>
          <pc:spChg chg="add">
            <ac:chgData name="Akash Kattempudi" userId="213605362407642e" providerId="LiveId" clId="{7B65DE2F-D630-4351-8156-4012F344E059}" dt="2023-01-04T06:02:32.534" v="96"/>
            <ac:spMkLst>
              <pc:docMk/>
              <pc:sldMasterMk cId="2571357049" sldId="2147483688"/>
              <pc:sldLayoutMk cId="1069297557" sldId="2147483696"/>
              <ac:spMk id="9" creationId="{CFA2A015-1B8B-BAF5-D126-CA57E4259190}"/>
            </ac:spMkLst>
          </pc:spChg>
        </pc:sldLayoutChg>
        <pc:sldLayoutChg chg="addSp">
          <pc:chgData name="Akash Kattempudi" userId="213605362407642e" providerId="LiveId" clId="{7B65DE2F-D630-4351-8156-4012F344E059}" dt="2023-01-04T06:02:32.534" v="96"/>
          <pc:sldLayoutMkLst>
            <pc:docMk/>
            <pc:sldMasterMk cId="2571357049" sldId="2147483688"/>
            <pc:sldLayoutMk cId="4003655932" sldId="2147483697"/>
          </pc:sldLayoutMkLst>
          <pc:spChg chg="add">
            <ac:chgData name="Akash Kattempudi" userId="213605362407642e" providerId="LiveId" clId="{7B65DE2F-D630-4351-8156-4012F344E059}" dt="2023-01-04T06:02:32.534" v="96"/>
            <ac:spMkLst>
              <pc:docMk/>
              <pc:sldMasterMk cId="2571357049" sldId="2147483688"/>
              <pc:sldLayoutMk cId="4003655932" sldId="2147483697"/>
              <ac:spMk id="9" creationId="{28C7E677-42B2-E64F-5FE1-ECA3440AFF38}"/>
            </ac:spMkLst>
          </pc:spChg>
          <pc:picChg chg="add">
            <ac:chgData name="Akash Kattempudi" userId="213605362407642e" providerId="LiveId" clId="{7B65DE2F-D630-4351-8156-4012F344E059}" dt="2023-01-04T06:02:32.534" v="96"/>
            <ac:picMkLst>
              <pc:docMk/>
              <pc:sldMasterMk cId="2571357049" sldId="2147483688"/>
              <pc:sldLayoutMk cId="4003655932" sldId="2147483697"/>
              <ac:picMk id="8" creationId="{7B09570B-B216-C894-591A-BEBC6C15BC26}"/>
            </ac:picMkLst>
          </pc:picChg>
        </pc:sldLayoutChg>
      </pc:sldMasterChg>
      <pc:sldMasterChg chg="addSp modSldLayout">
        <pc:chgData name="Akash Kattempudi" userId="213605362407642e" providerId="LiveId" clId="{7B65DE2F-D630-4351-8156-4012F344E059}" dt="2023-01-04T06:11:16.537" v="176"/>
        <pc:sldMasterMkLst>
          <pc:docMk/>
          <pc:sldMasterMk cId="4154699732" sldId="2147483693"/>
        </pc:sldMasterMkLst>
        <pc:cxnChg chg="add">
          <ac:chgData name="Akash Kattempudi" userId="213605362407642e" providerId="LiveId" clId="{7B65DE2F-D630-4351-8156-4012F344E059}" dt="2023-01-04T06:11:16.537" v="176"/>
          <ac:cxnSpMkLst>
            <pc:docMk/>
            <pc:sldMasterMk cId="4154699732" sldId="2147483693"/>
            <ac:cxnSpMk id="7" creationId="{18263105-7420-045F-D07A-6DF3B1CBDE25}"/>
          </ac:cxnSpMkLst>
        </pc:cxnChg>
        <pc:sldLayoutChg chg="addSp">
          <pc:chgData name="Akash Kattempudi" userId="213605362407642e" providerId="LiveId" clId="{7B65DE2F-D630-4351-8156-4012F344E059}" dt="2023-01-04T06:11:16.537" v="176"/>
          <pc:sldLayoutMkLst>
            <pc:docMk/>
            <pc:sldMasterMk cId="4154699732" sldId="2147483693"/>
            <pc:sldLayoutMk cId="842613281" sldId="2147483694"/>
          </pc:sldLayoutMkLst>
          <pc:spChg chg="add">
            <ac:chgData name="Akash Kattempudi" userId="213605362407642e" providerId="LiveId" clId="{7B65DE2F-D630-4351-8156-4012F344E059}" dt="2023-01-04T06:11:16.537" v="176"/>
            <ac:spMkLst>
              <pc:docMk/>
              <pc:sldMasterMk cId="4154699732" sldId="2147483693"/>
              <pc:sldLayoutMk cId="842613281" sldId="2147483694"/>
              <ac:spMk id="7" creationId="{16A67A53-620B-DC2E-0FD5-7EAD8C257E1A}"/>
            </ac:spMkLst>
          </pc:spChg>
          <pc:spChg chg="add">
            <ac:chgData name="Akash Kattempudi" userId="213605362407642e" providerId="LiveId" clId="{7B65DE2F-D630-4351-8156-4012F344E059}" dt="2023-01-04T06:11:16.537" v="176"/>
            <ac:spMkLst>
              <pc:docMk/>
              <pc:sldMasterMk cId="4154699732" sldId="2147483693"/>
              <pc:sldLayoutMk cId="842613281" sldId="2147483694"/>
              <ac:spMk id="8" creationId="{B3EEA76F-47B0-9EAD-F715-3ED162C00505}"/>
            </ac:spMkLst>
          </pc:spChg>
          <pc:spChg chg="add">
            <ac:chgData name="Akash Kattempudi" userId="213605362407642e" providerId="LiveId" clId="{7B65DE2F-D630-4351-8156-4012F344E059}" dt="2023-01-04T06:11:16.537" v="176"/>
            <ac:spMkLst>
              <pc:docMk/>
              <pc:sldMasterMk cId="4154699732" sldId="2147483693"/>
              <pc:sldLayoutMk cId="842613281" sldId="2147483694"/>
              <ac:spMk id="9" creationId="{5F4D2CAE-F831-604E-1060-51969ED5F7AB}"/>
            </ac:spMkLst>
          </pc:spChg>
          <pc:spChg chg="add">
            <ac:chgData name="Akash Kattempudi" userId="213605362407642e" providerId="LiveId" clId="{7B65DE2F-D630-4351-8156-4012F344E059}" dt="2023-01-04T06:11:16.537" v="176"/>
            <ac:spMkLst>
              <pc:docMk/>
              <pc:sldMasterMk cId="4154699732" sldId="2147483693"/>
              <pc:sldLayoutMk cId="842613281" sldId="2147483694"/>
              <ac:spMk id="10" creationId="{FFB02EC6-E0E8-F6BC-C821-7B4DE6E53BCC}"/>
            </ac:spMkLst>
          </pc:spChg>
        </pc:sldLayoutChg>
        <pc:sldLayoutChg chg="addSp">
          <pc:chgData name="Akash Kattempudi" userId="213605362407642e" providerId="LiveId" clId="{7B65DE2F-D630-4351-8156-4012F344E059}" dt="2023-01-04T06:11:16.537" v="176"/>
          <pc:sldLayoutMkLst>
            <pc:docMk/>
            <pc:sldMasterMk cId="4154699732" sldId="2147483693"/>
            <pc:sldLayoutMk cId="1780226557" sldId="2147483695"/>
          </pc:sldLayoutMkLst>
          <pc:spChg chg="add">
            <ac:chgData name="Akash Kattempudi" userId="213605362407642e" providerId="LiveId" clId="{7B65DE2F-D630-4351-8156-4012F344E059}" dt="2023-01-04T06:11:16.537" v="176"/>
            <ac:spMkLst>
              <pc:docMk/>
              <pc:sldMasterMk cId="4154699732" sldId="2147483693"/>
              <pc:sldLayoutMk cId="1780226557" sldId="2147483695"/>
              <ac:spMk id="7" creationId="{9A8E0726-0337-5F28-65CD-99825B1FB43D}"/>
            </ac:spMkLst>
          </pc:spChg>
          <pc:spChg chg="add">
            <ac:chgData name="Akash Kattempudi" userId="213605362407642e" providerId="LiveId" clId="{7B65DE2F-D630-4351-8156-4012F344E059}" dt="2023-01-04T06:11:16.537" v="176"/>
            <ac:spMkLst>
              <pc:docMk/>
              <pc:sldMasterMk cId="4154699732" sldId="2147483693"/>
              <pc:sldLayoutMk cId="1780226557" sldId="2147483695"/>
              <ac:spMk id="8" creationId="{FDE2C464-F577-4B84-DF6B-6CEE1C9D0CB7}"/>
            </ac:spMkLst>
          </pc:spChg>
        </pc:sldLayoutChg>
        <pc:sldLayoutChg chg="addSp">
          <pc:chgData name="Akash Kattempudi" userId="213605362407642e" providerId="LiveId" clId="{7B65DE2F-D630-4351-8156-4012F344E059}" dt="2023-01-04T06:11:16.537" v="176"/>
          <pc:sldLayoutMkLst>
            <pc:docMk/>
            <pc:sldMasterMk cId="4154699732" sldId="2147483693"/>
            <pc:sldLayoutMk cId="3041315427" sldId="2147483696"/>
          </pc:sldLayoutMkLst>
          <pc:spChg chg="add">
            <ac:chgData name="Akash Kattempudi" userId="213605362407642e" providerId="LiveId" clId="{7B65DE2F-D630-4351-8156-4012F344E059}" dt="2023-01-04T06:11:16.537" v="176"/>
            <ac:spMkLst>
              <pc:docMk/>
              <pc:sldMasterMk cId="4154699732" sldId="2147483693"/>
              <pc:sldLayoutMk cId="3041315427" sldId="2147483696"/>
              <ac:spMk id="7" creationId="{46C6C8C1-B39E-45CE-5E54-D912EBBF4238}"/>
            </ac:spMkLst>
          </pc:spChg>
          <pc:spChg chg="add">
            <ac:chgData name="Akash Kattempudi" userId="213605362407642e" providerId="LiveId" clId="{7B65DE2F-D630-4351-8156-4012F344E059}" dt="2023-01-04T06:11:16.537" v="176"/>
            <ac:spMkLst>
              <pc:docMk/>
              <pc:sldMasterMk cId="4154699732" sldId="2147483693"/>
              <pc:sldLayoutMk cId="3041315427" sldId="2147483696"/>
              <ac:spMk id="8" creationId="{6BF43E01-AB21-00D7-3CED-F1D0497865F3}"/>
            </ac:spMkLst>
          </pc:spChg>
          <pc:spChg chg="add">
            <ac:chgData name="Akash Kattempudi" userId="213605362407642e" providerId="LiveId" clId="{7B65DE2F-D630-4351-8156-4012F344E059}" dt="2023-01-04T06:11:16.537" v="176"/>
            <ac:spMkLst>
              <pc:docMk/>
              <pc:sldMasterMk cId="4154699732" sldId="2147483693"/>
              <pc:sldLayoutMk cId="3041315427" sldId="2147483696"/>
              <ac:spMk id="9" creationId="{1B12C348-1E13-22AF-03EB-401BFFF70B3A}"/>
            </ac:spMkLst>
          </pc:spChg>
          <pc:spChg chg="add">
            <ac:chgData name="Akash Kattempudi" userId="213605362407642e" providerId="LiveId" clId="{7B65DE2F-D630-4351-8156-4012F344E059}" dt="2023-01-04T06:11:16.537" v="176"/>
            <ac:spMkLst>
              <pc:docMk/>
              <pc:sldMasterMk cId="4154699732" sldId="2147483693"/>
              <pc:sldLayoutMk cId="3041315427" sldId="2147483696"/>
              <ac:spMk id="10" creationId="{BDEC10E5-0F4C-D910-73D8-E062F1FCF0CC}"/>
            </ac:spMkLst>
          </pc:spChg>
          <pc:spChg chg="add">
            <ac:chgData name="Akash Kattempudi" userId="213605362407642e" providerId="LiveId" clId="{7B65DE2F-D630-4351-8156-4012F344E059}" dt="2023-01-04T06:11:16.537" v="176"/>
            <ac:spMkLst>
              <pc:docMk/>
              <pc:sldMasterMk cId="4154699732" sldId="2147483693"/>
              <pc:sldLayoutMk cId="3041315427" sldId="2147483696"/>
              <ac:spMk id="11" creationId="{1747284F-33C1-1CED-B6E1-83D69D659AAD}"/>
            </ac:spMkLst>
          </pc:spChg>
        </pc:sldLayoutChg>
        <pc:sldLayoutChg chg="addSp">
          <pc:chgData name="Akash Kattempudi" userId="213605362407642e" providerId="LiveId" clId="{7B65DE2F-D630-4351-8156-4012F344E059}" dt="2023-01-04T06:11:16.537" v="176"/>
          <pc:sldLayoutMkLst>
            <pc:docMk/>
            <pc:sldMasterMk cId="4154699732" sldId="2147483693"/>
            <pc:sldLayoutMk cId="3588144734" sldId="2147483697"/>
          </pc:sldLayoutMkLst>
          <pc:spChg chg="add">
            <ac:chgData name="Akash Kattempudi" userId="213605362407642e" providerId="LiveId" clId="{7B65DE2F-D630-4351-8156-4012F344E059}" dt="2023-01-04T06:11:16.537" v="176"/>
            <ac:spMkLst>
              <pc:docMk/>
              <pc:sldMasterMk cId="4154699732" sldId="2147483693"/>
              <pc:sldLayoutMk cId="3588144734" sldId="2147483697"/>
              <ac:spMk id="8" creationId="{77C686AF-9331-1540-D94D-4FA383A7C244}"/>
            </ac:spMkLst>
          </pc:spChg>
          <pc:spChg chg="add">
            <ac:chgData name="Akash Kattempudi" userId="213605362407642e" providerId="LiveId" clId="{7B65DE2F-D630-4351-8156-4012F344E059}" dt="2023-01-04T06:11:16.537" v="176"/>
            <ac:spMkLst>
              <pc:docMk/>
              <pc:sldMasterMk cId="4154699732" sldId="2147483693"/>
              <pc:sldLayoutMk cId="3588144734" sldId="2147483697"/>
              <ac:spMk id="9" creationId="{45B9D7B8-99D2-0389-344D-F253021184C2}"/>
            </ac:spMkLst>
          </pc:spChg>
        </pc:sldLayoutChg>
        <pc:sldLayoutChg chg="addSp">
          <pc:chgData name="Akash Kattempudi" userId="213605362407642e" providerId="LiveId" clId="{7B65DE2F-D630-4351-8156-4012F344E059}" dt="2023-01-04T06:11:16.537" v="176"/>
          <pc:sldLayoutMkLst>
            <pc:docMk/>
            <pc:sldMasterMk cId="4154699732" sldId="2147483693"/>
            <pc:sldLayoutMk cId="111046506" sldId="2147483698"/>
          </pc:sldLayoutMkLst>
          <pc:spChg chg="add">
            <ac:chgData name="Akash Kattempudi" userId="213605362407642e" providerId="LiveId" clId="{7B65DE2F-D630-4351-8156-4012F344E059}" dt="2023-01-04T06:11:16.537" v="176"/>
            <ac:spMkLst>
              <pc:docMk/>
              <pc:sldMasterMk cId="4154699732" sldId="2147483693"/>
              <pc:sldLayoutMk cId="111046506" sldId="2147483698"/>
              <ac:spMk id="10" creationId="{84BE391F-3096-E97F-6CC9-0F3300B6DC13}"/>
            </ac:spMkLst>
          </pc:spChg>
          <pc:spChg chg="add">
            <ac:chgData name="Akash Kattempudi" userId="213605362407642e" providerId="LiveId" clId="{7B65DE2F-D630-4351-8156-4012F344E059}" dt="2023-01-04T06:11:16.537" v="176"/>
            <ac:spMkLst>
              <pc:docMk/>
              <pc:sldMasterMk cId="4154699732" sldId="2147483693"/>
              <pc:sldLayoutMk cId="111046506" sldId="2147483698"/>
              <ac:spMk id="11" creationId="{A0B36300-7A60-876C-EC29-BC00E9746412}"/>
            </ac:spMkLst>
          </pc:spChg>
          <pc:spChg chg="add">
            <ac:chgData name="Akash Kattempudi" userId="213605362407642e" providerId="LiveId" clId="{7B65DE2F-D630-4351-8156-4012F344E059}" dt="2023-01-04T06:11:16.537" v="176"/>
            <ac:spMkLst>
              <pc:docMk/>
              <pc:sldMasterMk cId="4154699732" sldId="2147483693"/>
              <pc:sldLayoutMk cId="111046506" sldId="2147483698"/>
              <ac:spMk id="12" creationId="{B27E0D88-354A-4A9C-AC91-AE758B1AA4C8}"/>
            </ac:spMkLst>
          </pc:spChg>
          <pc:cxnChg chg="add">
            <ac:chgData name="Akash Kattempudi" userId="213605362407642e" providerId="LiveId" clId="{7B65DE2F-D630-4351-8156-4012F344E059}" dt="2023-01-04T06:11:16.537" v="176"/>
            <ac:cxnSpMkLst>
              <pc:docMk/>
              <pc:sldMasterMk cId="4154699732" sldId="2147483693"/>
              <pc:sldLayoutMk cId="111046506" sldId="2147483698"/>
              <ac:cxnSpMk id="13" creationId="{DE020F84-4B75-7715-F2C7-5C2254C0127E}"/>
            </ac:cxnSpMkLst>
          </pc:cxnChg>
        </pc:sldLayoutChg>
        <pc:sldLayoutChg chg="addSp">
          <pc:chgData name="Akash Kattempudi" userId="213605362407642e" providerId="LiveId" clId="{7B65DE2F-D630-4351-8156-4012F344E059}" dt="2023-01-04T06:11:16.537" v="176"/>
          <pc:sldLayoutMkLst>
            <pc:docMk/>
            <pc:sldMasterMk cId="4154699732" sldId="2147483693"/>
            <pc:sldLayoutMk cId="1682191660" sldId="2147483701"/>
          </pc:sldLayoutMkLst>
          <pc:spChg chg="add">
            <ac:chgData name="Akash Kattempudi" userId="213605362407642e" providerId="LiveId" clId="{7B65DE2F-D630-4351-8156-4012F344E059}" dt="2023-01-04T06:11:16.537" v="176"/>
            <ac:spMkLst>
              <pc:docMk/>
              <pc:sldMasterMk cId="4154699732" sldId="2147483693"/>
              <pc:sldLayoutMk cId="1682191660" sldId="2147483701"/>
              <ac:spMk id="8" creationId="{B3E368A9-679D-410A-5CA0-F95734494818}"/>
            </ac:spMkLst>
          </pc:spChg>
          <pc:spChg chg="add">
            <ac:chgData name="Akash Kattempudi" userId="213605362407642e" providerId="LiveId" clId="{7B65DE2F-D630-4351-8156-4012F344E059}" dt="2023-01-04T06:11:16.537" v="176"/>
            <ac:spMkLst>
              <pc:docMk/>
              <pc:sldMasterMk cId="4154699732" sldId="2147483693"/>
              <pc:sldLayoutMk cId="1682191660" sldId="2147483701"/>
              <ac:spMk id="9" creationId="{36980702-AB9E-1052-C2EF-E0C47D0A29B9}"/>
            </ac:spMkLst>
          </pc:spChg>
        </pc:sldLayoutChg>
        <pc:sldLayoutChg chg="addSp">
          <pc:chgData name="Akash Kattempudi" userId="213605362407642e" providerId="LiveId" clId="{7B65DE2F-D630-4351-8156-4012F344E059}" dt="2023-01-04T06:11:16.537" v="176"/>
          <pc:sldLayoutMkLst>
            <pc:docMk/>
            <pc:sldMasterMk cId="4154699732" sldId="2147483693"/>
            <pc:sldLayoutMk cId="722480795" sldId="2147483702"/>
          </pc:sldLayoutMkLst>
          <pc:spChg chg="add">
            <ac:chgData name="Akash Kattempudi" userId="213605362407642e" providerId="LiveId" clId="{7B65DE2F-D630-4351-8156-4012F344E059}" dt="2023-01-04T06:11:16.537" v="176"/>
            <ac:spMkLst>
              <pc:docMk/>
              <pc:sldMasterMk cId="4154699732" sldId="2147483693"/>
              <pc:sldLayoutMk cId="722480795" sldId="2147483702"/>
              <ac:spMk id="9" creationId="{A34D9423-6390-6F73-EDCA-77C4ED11F1A7}"/>
            </ac:spMkLst>
          </pc:spChg>
          <pc:picChg chg="add">
            <ac:chgData name="Akash Kattempudi" userId="213605362407642e" providerId="LiveId" clId="{7B65DE2F-D630-4351-8156-4012F344E059}" dt="2023-01-04T06:11:16.537" v="176"/>
            <ac:picMkLst>
              <pc:docMk/>
              <pc:sldMasterMk cId="4154699732" sldId="2147483693"/>
              <pc:sldLayoutMk cId="722480795" sldId="2147483702"/>
              <ac:picMk id="8" creationId="{24F59795-A028-008D-B9C8-45841BA3FA4C}"/>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1/4/2023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742660" y="5612975"/>
            <a:ext cx="9144000" cy="1161210"/>
          </a:xfrm>
        </p:spPr>
        <p:txBody>
          <a:bodyPr/>
          <a:lstStyle/>
          <a:p>
            <a:r>
              <a:rPr lang="en-US" sz="1800" dirty="0">
                <a:latin typeface="Times New Roman" pitchFamily="18" charset="0"/>
                <a:cs typeface="Times New Roman" pitchFamily="18" charset="0"/>
              </a:rPr>
              <a:t>Under  Guidance</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of</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BY:</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                                                 </a:t>
            </a:r>
            <a:br>
              <a:rPr lang="en-US" sz="1800" b="1" dirty="0">
                <a:latin typeface="Times New Roman" pitchFamily="18" charset="0"/>
                <a:cs typeface="Times New Roman" pitchFamily="18" charset="0"/>
              </a:rPr>
            </a:br>
            <a:r>
              <a:rPr lang="en-US" sz="1800" b="1" dirty="0">
                <a:latin typeface="Times New Roman" pitchFamily="18" charset="0"/>
                <a:cs typeface="Times New Roman" pitchFamily="18" charset="0"/>
              </a:rPr>
              <a:t>G.VIJAY KUMAR                                                M. SAI VENKAT SANJAY(187R1A05G2)</a:t>
            </a:r>
            <a:br>
              <a:rPr lang="en-US" sz="1800" b="1" dirty="0">
                <a:latin typeface="Times New Roman" pitchFamily="18" charset="0"/>
                <a:cs typeface="Times New Roman" pitchFamily="18" charset="0"/>
              </a:rPr>
            </a:br>
            <a:r>
              <a:rPr lang="en-US" sz="1800" b="1" dirty="0">
                <a:latin typeface="Times New Roman" pitchFamily="18" charset="0"/>
                <a:cs typeface="Times New Roman" pitchFamily="18" charset="0"/>
              </a:rPr>
              <a:t>(ASSISTANT PROFESSOR)                                                          K. AKASH(187R1A05K8)</a:t>
            </a:r>
            <a:br>
              <a:rPr lang="en-US" sz="1800" b="1" dirty="0">
                <a:latin typeface="Times New Roman" pitchFamily="18" charset="0"/>
                <a:cs typeface="Times New Roman" pitchFamily="18" charset="0"/>
              </a:rPr>
            </a:br>
            <a:r>
              <a:rPr lang="en-US" sz="1800" b="1" dirty="0">
                <a:latin typeface="Times New Roman" pitchFamily="18" charset="0"/>
                <a:cs typeface="Times New Roman" pitchFamily="18" charset="0"/>
              </a:rPr>
              <a:t>                                                                                                          K.ABHILASH(187R1A05F8)</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954156" y="3991928"/>
            <a:ext cx="10283688" cy="632936"/>
          </a:xfrm>
        </p:spPr>
        <p:txBody>
          <a:bodyPr/>
          <a:lstStyle/>
          <a:p>
            <a:r>
              <a:rPr lang="en-US" dirty="0">
                <a:solidFill>
                  <a:srgbClr val="000000"/>
                </a:solidFill>
              </a:rPr>
              <a:t>Road Lane Line Detection Using Computer Vision </a:t>
            </a:r>
          </a:p>
        </p:txBody>
      </p:sp>
      <p:pic>
        <p:nvPicPr>
          <p:cNvPr id="4" name="image1.png">
            <a:extLst>
              <a:ext uri="{FF2B5EF4-FFF2-40B4-BE49-F238E27FC236}">
                <a16:creationId xmlns:a16="http://schemas.microsoft.com/office/drawing/2014/main" id="{5FA07D46-F2E7-B5F6-C048-702C525A5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F96927-A977-D9B0-E45D-5570E6742E5D}"/>
              </a:ext>
            </a:extLst>
          </p:cNvPr>
          <p:cNvSpPr txBox="1"/>
          <p:nvPr/>
        </p:nvSpPr>
        <p:spPr>
          <a:xfrm>
            <a:off x="2034210" y="1600200"/>
            <a:ext cx="8150086" cy="369332"/>
          </a:xfrm>
          <a:prstGeom prst="rect">
            <a:avLst/>
          </a:prstGeom>
          <a:noFill/>
        </p:spPr>
        <p:txBody>
          <a:bodyPr wrap="square">
            <a:spAutoFit/>
          </a:bodyPr>
          <a:lstStyle/>
          <a:p>
            <a:pPr lvl="0" algn="ctr" eaLnBrk="0" fontAlgn="base" hangingPunct="0">
              <a:spcBef>
                <a:spcPct val="0"/>
              </a:spcBef>
              <a:spcAft>
                <a:spcPct val="0"/>
              </a:spcAft>
            </a:pP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p>
        </p:txBody>
      </p:sp>
      <p:sp>
        <p:nvSpPr>
          <p:cNvPr id="10" name="TextBox 9">
            <a:extLst>
              <a:ext uri="{FF2B5EF4-FFF2-40B4-BE49-F238E27FC236}">
                <a16:creationId xmlns:a16="http://schemas.microsoft.com/office/drawing/2014/main" id="{46689159-0C2B-2E4D-DECF-582191FDC43D}"/>
              </a:ext>
            </a:extLst>
          </p:cNvPr>
          <p:cNvSpPr txBox="1"/>
          <p:nvPr/>
        </p:nvSpPr>
        <p:spPr>
          <a:xfrm>
            <a:off x="3008245" y="2092404"/>
            <a:ext cx="6202016" cy="1477328"/>
          </a:xfrm>
          <a:prstGeom prst="rect">
            <a:avLst/>
          </a:prstGeom>
          <a:noFill/>
        </p:spPr>
        <p:txBody>
          <a:bodyPr wrap="square">
            <a:spAutoFit/>
          </a:bodyPr>
          <a:lstStyle/>
          <a:p>
            <a:r>
              <a:rPr lang="en-US" sz="1800" b="1" dirty="0">
                <a:latin typeface="Times New Roman" pitchFamily="18" charset="0"/>
                <a:cs typeface="Times New Roman" pitchFamily="18" charset="0"/>
              </a:rPr>
              <a:t>                                                   A  </a:t>
            </a:r>
          </a:p>
          <a:p>
            <a:endParaRPr lang="en-US" sz="1800" b="1" dirty="0">
              <a:latin typeface="Times New Roman" pitchFamily="18" charset="0"/>
              <a:cs typeface="Times New Roman" pitchFamily="18" charset="0"/>
            </a:endParaRPr>
          </a:p>
          <a:p>
            <a:r>
              <a:rPr lang="en-US" b="1" dirty="0">
                <a:latin typeface="Times New Roman" pitchFamily="18" charset="0"/>
                <a:cs typeface="Times New Roman" pitchFamily="18" charset="0"/>
              </a:rPr>
              <a:t>                                        </a:t>
            </a:r>
            <a:r>
              <a:rPr lang="en-US" sz="1800" b="1" dirty="0">
                <a:latin typeface="Times New Roman" pitchFamily="18" charset="0"/>
                <a:cs typeface="Times New Roman" pitchFamily="18" charset="0"/>
              </a:rPr>
              <a:t>Major Project</a:t>
            </a:r>
          </a:p>
          <a:p>
            <a:r>
              <a:rPr lang="en-US" sz="1800" b="1" dirty="0">
                <a:latin typeface="Times New Roman" pitchFamily="18" charset="0"/>
                <a:cs typeface="Times New Roman" pitchFamily="18" charset="0"/>
              </a:rPr>
              <a:t>		</a:t>
            </a:r>
            <a:r>
              <a:rPr lang="en-US" b="1" dirty="0">
                <a:latin typeface="Times New Roman" pitchFamily="18" charset="0"/>
                <a:cs typeface="Times New Roman" pitchFamily="18" charset="0"/>
              </a:rPr>
              <a:t>      </a:t>
            </a:r>
            <a:r>
              <a:rPr lang="en-US" sz="1800" b="1" dirty="0">
                <a:latin typeface="Times New Roman" pitchFamily="18" charset="0"/>
                <a:cs typeface="Times New Roman" pitchFamily="18" charset="0"/>
              </a:rPr>
              <a:t>      </a:t>
            </a:r>
          </a:p>
          <a:p>
            <a:r>
              <a:rPr lang="en-US" b="1" dirty="0">
                <a:latin typeface="Times New Roman" pitchFamily="18" charset="0"/>
                <a:cs typeface="Times New Roman" pitchFamily="18" charset="0"/>
              </a:rPr>
              <a:t>                                             </a:t>
            </a:r>
            <a:r>
              <a:rPr lang="en-US" sz="1800" b="1" dirty="0">
                <a:latin typeface="Times New Roman" pitchFamily="18" charset="0"/>
                <a:cs typeface="Times New Roman" pitchFamily="18" charset="0"/>
              </a:rPr>
              <a:t>     On</a:t>
            </a:r>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4064700" y="617824"/>
            <a:ext cx="3590486" cy="676656"/>
          </a:xfrm>
        </p:spPr>
        <p:txBody>
          <a:bodyPr/>
          <a:lstStyle/>
          <a:p>
            <a:pPr algn="ctr"/>
            <a:r>
              <a:rPr lang="en-US" dirty="0">
                <a:solidFill>
                  <a:schemeClr val="bg1"/>
                </a:solidFill>
              </a:rPr>
              <a:t>Conclusion</a:t>
            </a:r>
          </a:p>
        </p:txBody>
      </p:sp>
      <p:sp>
        <p:nvSpPr>
          <p:cNvPr id="7" name="TextBox 6">
            <a:extLst>
              <a:ext uri="{FF2B5EF4-FFF2-40B4-BE49-F238E27FC236}">
                <a16:creationId xmlns:a16="http://schemas.microsoft.com/office/drawing/2014/main" id="{CC3FFFB7-89A9-3A31-85BF-0FB8B6EFCC35}"/>
              </a:ext>
            </a:extLst>
          </p:cNvPr>
          <p:cNvSpPr txBox="1"/>
          <p:nvPr/>
        </p:nvSpPr>
        <p:spPr>
          <a:xfrm>
            <a:off x="1337094" y="1997839"/>
            <a:ext cx="9980762" cy="2862322"/>
          </a:xfrm>
          <a:prstGeom prst="rect">
            <a:avLst/>
          </a:prstGeom>
          <a:noFill/>
        </p:spPr>
        <p:txBody>
          <a:bodyPr wrap="square" rtlCol="0">
            <a:spAutoFit/>
          </a:bodyPr>
          <a:lstStyle/>
          <a:p>
            <a:pPr algn="just"/>
            <a:r>
              <a:rPr lang="en-US" dirty="0">
                <a:solidFill>
                  <a:srgbClr val="000000"/>
                </a:solidFill>
              </a:rPr>
              <a:t>When we drive, we use our eyes to decide where to go. The lines on the road that show us where the lanes are act as our constant reference for where to steer the vehicle. Naturally, one of the first things we would like to do in developing a self-driving vehicle is to automatically detect lane lines using an algorithm. The road detection region of interest (ROI), must be flexible. This project is entirely based on image processing and road detection in self driving vehicles in which has a great scope in future. We have completed the entire implementation using specific algorithms to detect the road clearly. They are a new all-media capsule- text to your heart’s desire and it’s safe. Developments in autonomous cars is continuing and the software in the car is continuing to be updated. Though it all started from a driverless thought to radio frequency, cameras, sensors, more semiautonomous features will come up, thus reducing the congestion, increasing the safety with faster reactions and fewer errors.</a:t>
            </a:r>
          </a:p>
        </p:txBody>
      </p:sp>
    </p:spTree>
    <p:extLst>
      <p:ext uri="{BB962C8B-B14F-4D97-AF65-F5344CB8AC3E}">
        <p14:creationId xmlns:p14="http://schemas.microsoft.com/office/powerpoint/2010/main" val="123413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3251994" y="3214478"/>
            <a:ext cx="5688012" cy="2028825"/>
          </a:xfrm>
        </p:spPr>
        <p:txBody>
          <a:bodyPr/>
          <a:lstStyle/>
          <a:p>
            <a:r>
              <a:rPr lang="en-IN" sz="2400" b="1" dirty="0">
                <a:solidFill>
                  <a:schemeClr val="bg1"/>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187R1A05G2-SANJAY</a:t>
            </a:r>
          </a:p>
          <a:p>
            <a:r>
              <a:rPr lang="en-IN" sz="2400" dirty="0">
                <a:latin typeface="Times New Roman" panose="02020603050405020304" pitchFamily="18" charset="0"/>
                <a:cs typeface="Times New Roman" panose="02020603050405020304" pitchFamily="18" charset="0"/>
              </a:rPr>
              <a:t>187R1A05K8-AKASH</a:t>
            </a:r>
          </a:p>
          <a:p>
            <a:r>
              <a:rPr lang="en-IN" sz="2400" dirty="0">
                <a:latin typeface="Times New Roman" panose="02020603050405020304" pitchFamily="18" charset="0"/>
                <a:cs typeface="Times New Roman" panose="02020603050405020304" pitchFamily="18" charset="0"/>
              </a:rPr>
              <a:t>      187R1A05F8-ABHILASH</a:t>
            </a:r>
          </a:p>
          <a:p>
            <a:endParaRPr lang="en-US" dirty="0"/>
          </a:p>
        </p:txBody>
      </p:sp>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sz="6000" dirty="0"/>
              <a:t>thank you </a:t>
            </a:r>
          </a:p>
        </p:txBody>
      </p:sp>
    </p:spTree>
    <p:extLst>
      <p:ext uri="{BB962C8B-B14F-4D97-AF65-F5344CB8AC3E}">
        <p14:creationId xmlns:p14="http://schemas.microsoft.com/office/powerpoint/2010/main" val="109671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Abstract</a:t>
            </a:r>
          </a:p>
        </p:txBody>
      </p:sp>
      <p:sp>
        <p:nvSpPr>
          <p:cNvPr id="6" name="TextBox 5">
            <a:extLst>
              <a:ext uri="{FF2B5EF4-FFF2-40B4-BE49-F238E27FC236}">
                <a16:creationId xmlns:a16="http://schemas.microsoft.com/office/drawing/2014/main" id="{C220D11A-607C-1E4E-F324-68A39638EF64}"/>
              </a:ext>
            </a:extLst>
          </p:cNvPr>
          <p:cNvSpPr txBox="1"/>
          <p:nvPr/>
        </p:nvSpPr>
        <p:spPr>
          <a:xfrm>
            <a:off x="7056409" y="1028343"/>
            <a:ext cx="5135591"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000000"/>
                </a:solidFill>
              </a:rPr>
              <a:t>In recent times many technological advancements are coming in the domain of road safety as accidents has been increasing at an alarming rate and one of the crucial reason for such accidents is lack of driver’s attention. </a:t>
            </a:r>
          </a:p>
          <a:p>
            <a:pPr marL="285750" indent="-285750" algn="just">
              <a:buFont typeface="Arial" panose="020B0604020202020204" pitchFamily="34" charset="0"/>
              <a:buChar char="•"/>
            </a:pPr>
            <a:r>
              <a:rPr lang="en-US" dirty="0">
                <a:solidFill>
                  <a:srgbClr val="000000"/>
                </a:solidFill>
              </a:rPr>
              <a:t>One of the way to achieve the same is through Lane Detection Systems which work with the intention to recognize the lane borders on road and further prompts the driver if he switches and moves to erroneous lane markings. </a:t>
            </a:r>
          </a:p>
          <a:p>
            <a:pPr marL="285750" indent="-285750" algn="just">
              <a:buFont typeface="Arial" panose="020B0604020202020204" pitchFamily="34" charset="0"/>
              <a:buChar char="•"/>
            </a:pPr>
            <a:r>
              <a:rPr lang="en-US" dirty="0">
                <a:solidFill>
                  <a:srgbClr val="000000"/>
                </a:solidFill>
              </a:rPr>
              <a:t>Lane boundaries is detected using a camera that captures the view of the road, mounted on the front of the vehicle</a:t>
            </a:r>
          </a:p>
          <a:p>
            <a:pPr marL="285750" indent="-285750" algn="just">
              <a:buFont typeface="Arial" panose="020B0604020202020204" pitchFamily="34" charset="0"/>
              <a:buChar char="•"/>
            </a:pPr>
            <a:r>
              <a:rPr lang="en-US" dirty="0">
                <a:solidFill>
                  <a:srgbClr val="000000"/>
                </a:solidFill>
              </a:rPr>
              <a:t>Feature-based or </a:t>
            </a:r>
            <a:r>
              <a:rPr lang="en-US" dirty="0" err="1">
                <a:solidFill>
                  <a:srgbClr val="000000"/>
                </a:solidFill>
              </a:rPr>
              <a:t>modelbased</a:t>
            </a:r>
            <a:r>
              <a:rPr lang="en-US" dirty="0">
                <a:solidFill>
                  <a:srgbClr val="000000"/>
                </a:solidFill>
              </a:rPr>
              <a:t> are the two categories of the lane detection techniques. Down-level characteristics for example lane-mark edges are used by the feature-based functions. </a:t>
            </a:r>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060653" y="914400"/>
            <a:ext cx="6083347" cy="996027"/>
          </a:xfrm>
        </p:spPr>
        <p:txBody>
          <a:bodyPr/>
          <a:lstStyle/>
          <a:p>
            <a:pPr algn="ctr"/>
            <a:r>
              <a:rPr lang="en-US" dirty="0"/>
              <a:t>Existing System</a:t>
            </a:r>
          </a:p>
        </p:txBody>
      </p:sp>
      <p:sp>
        <p:nvSpPr>
          <p:cNvPr id="2" name="TextBox 1">
            <a:extLst>
              <a:ext uri="{FF2B5EF4-FFF2-40B4-BE49-F238E27FC236}">
                <a16:creationId xmlns:a16="http://schemas.microsoft.com/office/drawing/2014/main" id="{E3A2D9E6-E2E3-29F4-4ADD-FAD82FE2F601}"/>
              </a:ext>
            </a:extLst>
          </p:cNvPr>
          <p:cNvSpPr txBox="1"/>
          <p:nvPr/>
        </p:nvSpPr>
        <p:spPr>
          <a:xfrm>
            <a:off x="1975449" y="2950233"/>
            <a:ext cx="9247517"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rPr>
              <a:t>In the current existing system is permitted only to use in ideal road conditions such as runway. </a:t>
            </a:r>
          </a:p>
          <a:p>
            <a:pPr marL="285750" indent="-285750">
              <a:buFont typeface="Arial" panose="020B0604020202020204" pitchFamily="34" charset="0"/>
              <a:buChar char="•"/>
            </a:pPr>
            <a:r>
              <a:rPr lang="en-US" dirty="0">
                <a:solidFill>
                  <a:srgbClr val="000000"/>
                </a:solidFill>
              </a:rPr>
              <a:t>This could not be used in general roads because the edge detection used till now was Simulink Edge Detection which is implemented in MATLAB. </a:t>
            </a:r>
          </a:p>
          <a:p>
            <a:pPr marL="285750" indent="-285750">
              <a:buFont typeface="Arial" panose="020B0604020202020204" pitchFamily="34" charset="0"/>
              <a:buChar char="•"/>
            </a:pPr>
            <a:r>
              <a:rPr lang="en-US" dirty="0">
                <a:solidFill>
                  <a:srgbClr val="000000"/>
                </a:solidFill>
              </a:rPr>
              <a:t>The secondary thing is in current system Hough transform Space is only used for angle rotation and has very limited road dataset to detect the objects in single dimension of an image.</a:t>
            </a: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dirty="0">
                <a:solidFill>
                  <a:schemeClr val="bg1"/>
                </a:solidFill>
              </a:rPr>
              <a:t>Disadvantages</a:t>
            </a:r>
          </a:p>
        </p:txBody>
      </p:sp>
      <p:sp>
        <p:nvSpPr>
          <p:cNvPr id="6" name="TextBox 5">
            <a:extLst>
              <a:ext uri="{FF2B5EF4-FFF2-40B4-BE49-F238E27FC236}">
                <a16:creationId xmlns:a16="http://schemas.microsoft.com/office/drawing/2014/main" id="{66CAB267-4D06-7173-7B0B-44187CC94C24}"/>
              </a:ext>
            </a:extLst>
          </p:cNvPr>
          <p:cNvSpPr txBox="1"/>
          <p:nvPr/>
        </p:nvSpPr>
        <p:spPr>
          <a:xfrm>
            <a:off x="576072" y="2104844"/>
            <a:ext cx="8453887"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rPr>
              <a:t>They only consistently work for structured roads which have noticeable markings or bord.</a:t>
            </a:r>
          </a:p>
          <a:p>
            <a:pPr marL="285750" indent="-285750">
              <a:buFont typeface="Arial" panose="020B0604020202020204" pitchFamily="34" charset="0"/>
              <a:buChar char="•"/>
            </a:pPr>
            <a:r>
              <a:rPr lang="en-US" b="0" i="0" dirty="0">
                <a:solidFill>
                  <a:srgbClr val="000000"/>
                </a:solidFill>
                <a:effectLst/>
              </a:rPr>
              <a:t>An experimental result shows that this algorithm is very reliable on local streets and highways. </a:t>
            </a:r>
          </a:p>
          <a:p>
            <a:pPr marL="285750" indent="-285750">
              <a:buFont typeface="Arial" panose="020B0604020202020204" pitchFamily="34" charset="0"/>
              <a:buChar char="•"/>
            </a:pPr>
            <a:r>
              <a:rPr lang="en-US" b="0" i="0" dirty="0">
                <a:solidFill>
                  <a:srgbClr val="000000"/>
                </a:solidFill>
                <a:effectLst/>
              </a:rPr>
              <a:t>The disadvantages of this system are there is faulty detection in curvy roads and wrong detection due to shadows</a:t>
            </a:r>
            <a:endParaRPr lang="en-US" dirty="0">
              <a:solidFill>
                <a:srgbClr val="000000"/>
              </a:solidFill>
            </a:endParaRPr>
          </a:p>
        </p:txBody>
      </p:sp>
    </p:spTree>
    <p:extLst>
      <p:ext uri="{BB962C8B-B14F-4D97-AF65-F5344CB8AC3E}">
        <p14:creationId xmlns:p14="http://schemas.microsoft.com/office/powerpoint/2010/main" val="16990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924B-2FAD-C699-613B-5F050037F79C}"/>
              </a:ext>
            </a:extLst>
          </p:cNvPr>
          <p:cNvSpPr>
            <a:spLocks noGrp="1"/>
          </p:cNvSpPr>
          <p:nvPr>
            <p:ph type="title"/>
          </p:nvPr>
        </p:nvSpPr>
        <p:spPr>
          <a:xfrm>
            <a:off x="60385" y="2788521"/>
            <a:ext cx="6873529" cy="1325563"/>
          </a:xfrm>
        </p:spPr>
        <p:txBody>
          <a:bodyPr/>
          <a:lstStyle/>
          <a:p>
            <a:r>
              <a:rPr lang="en-US" dirty="0"/>
              <a:t>Proposed System</a:t>
            </a:r>
          </a:p>
        </p:txBody>
      </p:sp>
      <p:sp>
        <p:nvSpPr>
          <p:cNvPr id="4" name="TextBox 3">
            <a:extLst>
              <a:ext uri="{FF2B5EF4-FFF2-40B4-BE49-F238E27FC236}">
                <a16:creationId xmlns:a16="http://schemas.microsoft.com/office/drawing/2014/main" id="{AA1FA2DE-581E-F7B7-EE14-7F8F72206208}"/>
              </a:ext>
            </a:extLst>
          </p:cNvPr>
          <p:cNvSpPr txBox="1"/>
          <p:nvPr/>
        </p:nvSpPr>
        <p:spPr>
          <a:xfrm>
            <a:off x="7246189" y="1743142"/>
            <a:ext cx="4945811"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our proposed system we use Canny Edge Detection replacing the Simulink Edge Detection which is recent and efficient implementation in Python instead of MATLAB. </a:t>
            </a:r>
          </a:p>
          <a:p>
            <a:pPr marL="285750" indent="-285750" algn="just">
              <a:buFont typeface="Arial" panose="020B0604020202020204" pitchFamily="34" charset="0"/>
              <a:buChar char="•"/>
            </a:pPr>
            <a:r>
              <a:rPr lang="en-US" dirty="0"/>
              <a:t>Since, Python is the Scripting and Statistical Modelling Language it supports faster execution for mathematical functions which could be used by Canny Edge Detection technique. </a:t>
            </a:r>
          </a:p>
          <a:p>
            <a:pPr marL="285750" indent="-285750" algn="just">
              <a:buFont typeface="Arial" panose="020B0604020202020204" pitchFamily="34" charset="0"/>
              <a:buChar char="•"/>
            </a:pPr>
            <a:r>
              <a:rPr lang="en-US" dirty="0"/>
              <a:t>Secondly, we use Hough Transform Space for 3-Dimensional Object detection which could faster and accurate compared to single dimension object detection.</a:t>
            </a:r>
          </a:p>
        </p:txBody>
      </p:sp>
    </p:spTree>
    <p:extLst>
      <p:ext uri="{BB962C8B-B14F-4D97-AF65-F5344CB8AC3E}">
        <p14:creationId xmlns:p14="http://schemas.microsoft.com/office/powerpoint/2010/main" val="223885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7" name="Title 2">
            <a:extLst>
              <a:ext uri="{FF2B5EF4-FFF2-40B4-BE49-F238E27FC236}">
                <a16:creationId xmlns:a16="http://schemas.microsoft.com/office/drawing/2014/main" id="{4D326910-5661-2C2D-013D-CAEF6D0CD882}"/>
              </a:ext>
            </a:extLst>
          </p:cNvPr>
          <p:cNvSpPr txBox="1">
            <a:spLocks/>
          </p:cNvSpPr>
          <p:nvPr/>
        </p:nvSpPr>
        <p:spPr>
          <a:xfrm>
            <a:off x="576072" y="704088"/>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a:solidFill>
                  <a:schemeClr val="bg1"/>
                </a:solidFill>
              </a:rPr>
              <a:t>Advantages</a:t>
            </a:r>
            <a:endParaRPr lang="en-US" dirty="0">
              <a:solidFill>
                <a:schemeClr val="bg1"/>
              </a:solidFill>
            </a:endParaRPr>
          </a:p>
        </p:txBody>
      </p:sp>
      <p:sp>
        <p:nvSpPr>
          <p:cNvPr id="68" name="TextBox 67">
            <a:extLst>
              <a:ext uri="{FF2B5EF4-FFF2-40B4-BE49-F238E27FC236}">
                <a16:creationId xmlns:a16="http://schemas.microsoft.com/office/drawing/2014/main" id="{9C6C10EE-DBC3-8595-E08E-41A2013FE69A}"/>
              </a:ext>
            </a:extLst>
          </p:cNvPr>
          <p:cNvSpPr txBox="1"/>
          <p:nvPr/>
        </p:nvSpPr>
        <p:spPr>
          <a:xfrm>
            <a:off x="576072" y="2484406"/>
            <a:ext cx="977372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are proposed numerous ways to detect the lane markings on the road. </a:t>
            </a:r>
          </a:p>
          <a:p>
            <a:pPr marL="285750" indent="-285750">
              <a:buFont typeface="Arial" panose="020B0604020202020204" pitchFamily="34" charset="0"/>
              <a:buChar char="•"/>
            </a:pPr>
            <a:r>
              <a:rPr lang="en-US" dirty="0"/>
              <a:t>Lane detecting system is an essential component of many technologically intelligent transport system.</a:t>
            </a:r>
          </a:p>
        </p:txBody>
      </p:sp>
    </p:spTree>
    <p:extLst>
      <p:ext uri="{BB962C8B-B14F-4D97-AF65-F5344CB8AC3E}">
        <p14:creationId xmlns:p14="http://schemas.microsoft.com/office/powerpoint/2010/main" val="1445010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a:xfrm>
            <a:off x="8135812" y="459222"/>
            <a:ext cx="3551111" cy="2231330"/>
          </a:xfrm>
        </p:spPr>
        <p:txBody>
          <a:bodyPr/>
          <a:lstStyle/>
          <a:p>
            <a:r>
              <a:rPr lang="en-US" dirty="0"/>
              <a:t>Operating System : Linux</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Operating System: Windows</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Processor: Minimum intel i3</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Hard Disk: Minimum 250 GB</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Ram: 4 Gb</a:t>
            </a:r>
          </a:p>
        </p:txBody>
      </p:sp>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solidFill>
                  <a:srgbClr val="FFF4ED"/>
                </a:solidFill>
              </a:rPr>
              <a:t>Hardware Requirements</a:t>
            </a:r>
          </a:p>
        </p:txBody>
      </p:sp>
    </p:spTree>
    <p:extLst>
      <p:ext uri="{BB962C8B-B14F-4D97-AF65-F5344CB8AC3E}">
        <p14:creationId xmlns:p14="http://schemas.microsoft.com/office/powerpoint/2010/main" val="32725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EBEA0A-F5E2-7CF6-6CA5-B2F192BCD9C3}"/>
              </a:ext>
            </a:extLst>
          </p:cNvPr>
          <p:cNvSpPr>
            <a:spLocks noGrp="1"/>
          </p:cNvSpPr>
          <p:nvPr>
            <p:ph type="body" sz="quarter" idx="15"/>
          </p:nvPr>
        </p:nvSpPr>
        <p:spPr/>
        <p:txBody>
          <a:bodyPr/>
          <a:lstStyle/>
          <a:p>
            <a:r>
              <a:rPr lang="en-US" dirty="0"/>
              <a:t>Python idle 3.7 version (or)</a:t>
            </a:r>
          </a:p>
        </p:txBody>
      </p:sp>
      <p:sp>
        <p:nvSpPr>
          <p:cNvPr id="3" name="Text Placeholder 2">
            <a:extLst>
              <a:ext uri="{FF2B5EF4-FFF2-40B4-BE49-F238E27FC236}">
                <a16:creationId xmlns:a16="http://schemas.microsoft.com/office/drawing/2014/main" id="{36F1E604-71F5-11C5-F07C-ED1D53FB6A30}"/>
              </a:ext>
            </a:extLst>
          </p:cNvPr>
          <p:cNvSpPr>
            <a:spLocks noGrp="1"/>
          </p:cNvSpPr>
          <p:nvPr>
            <p:ph type="body" sz="quarter" idx="13"/>
          </p:nvPr>
        </p:nvSpPr>
        <p:spPr/>
        <p:txBody>
          <a:bodyPr/>
          <a:lstStyle/>
          <a:p>
            <a:r>
              <a:rPr lang="en-US" dirty="0"/>
              <a:t>Python 3.7 version (or)</a:t>
            </a:r>
          </a:p>
        </p:txBody>
      </p:sp>
      <p:sp>
        <p:nvSpPr>
          <p:cNvPr id="4" name="Text Placeholder 3">
            <a:extLst>
              <a:ext uri="{FF2B5EF4-FFF2-40B4-BE49-F238E27FC236}">
                <a16:creationId xmlns:a16="http://schemas.microsoft.com/office/drawing/2014/main" id="{56946013-3587-BD3B-DDCB-5B7271255A5F}"/>
              </a:ext>
            </a:extLst>
          </p:cNvPr>
          <p:cNvSpPr>
            <a:spLocks noGrp="1"/>
          </p:cNvSpPr>
          <p:nvPr>
            <p:ph type="body" sz="quarter" idx="14"/>
          </p:nvPr>
        </p:nvSpPr>
        <p:spPr/>
        <p:txBody>
          <a:bodyPr/>
          <a:lstStyle/>
          <a:p>
            <a:r>
              <a:rPr lang="en-US" dirty="0"/>
              <a:t>Anaconda 3.7 (or)</a:t>
            </a:r>
          </a:p>
        </p:txBody>
      </p:sp>
      <p:sp>
        <p:nvSpPr>
          <p:cNvPr id="5" name="Text Placeholder 4">
            <a:extLst>
              <a:ext uri="{FF2B5EF4-FFF2-40B4-BE49-F238E27FC236}">
                <a16:creationId xmlns:a16="http://schemas.microsoft.com/office/drawing/2014/main" id="{ACFD4DD4-4950-D0E0-1BF1-73976EA85742}"/>
              </a:ext>
            </a:extLst>
          </p:cNvPr>
          <p:cNvSpPr>
            <a:spLocks noGrp="1"/>
          </p:cNvSpPr>
          <p:nvPr>
            <p:ph type="body" sz="quarter" idx="16"/>
          </p:nvPr>
        </p:nvSpPr>
        <p:spPr/>
        <p:txBody>
          <a:bodyPr/>
          <a:lstStyle/>
          <a:p>
            <a:r>
              <a:rPr lang="en-US" dirty="0"/>
              <a:t>Google </a:t>
            </a:r>
            <a:r>
              <a:rPr lang="en-US" dirty="0" err="1"/>
              <a:t>colab</a:t>
            </a:r>
            <a:endParaRPr lang="en-US" dirty="0"/>
          </a:p>
        </p:txBody>
      </p:sp>
      <p:sp>
        <p:nvSpPr>
          <p:cNvPr id="6" name="Text Placeholder 5">
            <a:extLst>
              <a:ext uri="{FF2B5EF4-FFF2-40B4-BE49-F238E27FC236}">
                <a16:creationId xmlns:a16="http://schemas.microsoft.com/office/drawing/2014/main" id="{3FC44E71-D1B2-E94F-653A-283C03630E01}"/>
              </a:ext>
            </a:extLst>
          </p:cNvPr>
          <p:cNvSpPr>
            <a:spLocks noGrp="1"/>
          </p:cNvSpPr>
          <p:nvPr>
            <p:ph type="body" sz="quarter" idx="17"/>
          </p:nvPr>
        </p:nvSpPr>
        <p:spPr/>
        <p:txBody>
          <a:bodyPr/>
          <a:lstStyle/>
          <a:p>
            <a:r>
              <a:rPr lang="en-US" dirty="0"/>
              <a:t>Jupiter (or)</a:t>
            </a:r>
          </a:p>
        </p:txBody>
      </p:sp>
      <p:sp>
        <p:nvSpPr>
          <p:cNvPr id="7" name="Title 6">
            <a:extLst>
              <a:ext uri="{FF2B5EF4-FFF2-40B4-BE49-F238E27FC236}">
                <a16:creationId xmlns:a16="http://schemas.microsoft.com/office/drawing/2014/main" id="{33AE2E7A-6896-1494-97EA-DDF46F6FC444}"/>
              </a:ext>
            </a:extLst>
          </p:cNvPr>
          <p:cNvSpPr>
            <a:spLocks noGrp="1"/>
          </p:cNvSpPr>
          <p:nvPr>
            <p:ph type="title"/>
          </p:nvPr>
        </p:nvSpPr>
        <p:spPr/>
        <p:txBody>
          <a:bodyPr/>
          <a:lstStyle/>
          <a:p>
            <a:r>
              <a:rPr lang="en-US" dirty="0">
                <a:solidFill>
                  <a:schemeClr val="bg1"/>
                </a:solidFill>
              </a:rPr>
              <a:t>Software Requirements</a:t>
            </a:r>
          </a:p>
        </p:txBody>
      </p:sp>
    </p:spTree>
    <p:extLst>
      <p:ext uri="{BB962C8B-B14F-4D97-AF65-F5344CB8AC3E}">
        <p14:creationId xmlns:p14="http://schemas.microsoft.com/office/powerpoint/2010/main" val="597841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CADE1C39-CA8C-8F93-9E7F-D339BC61DF44}"/>
              </a:ext>
            </a:extLst>
          </p:cNvPr>
          <p:cNvSpPr>
            <a:spLocks noGrp="1"/>
          </p:cNvSpPr>
          <p:nvPr>
            <p:ph type="title"/>
          </p:nvPr>
        </p:nvSpPr>
        <p:spPr>
          <a:xfrm>
            <a:off x="4587355" y="1061049"/>
            <a:ext cx="2477679" cy="820027"/>
          </a:xfrm>
        </p:spPr>
        <p:txBody>
          <a:bodyPr/>
          <a:lstStyle/>
          <a:p>
            <a:pPr algn="ctr"/>
            <a:r>
              <a:rPr lang="en-US" dirty="0">
                <a:solidFill>
                  <a:schemeClr val="bg1"/>
                </a:solidFill>
              </a:rPr>
              <a:t>Novelty</a:t>
            </a:r>
          </a:p>
        </p:txBody>
      </p:sp>
      <p:sp>
        <p:nvSpPr>
          <p:cNvPr id="40" name="TextBox 39">
            <a:extLst>
              <a:ext uri="{FF2B5EF4-FFF2-40B4-BE49-F238E27FC236}">
                <a16:creationId xmlns:a16="http://schemas.microsoft.com/office/drawing/2014/main" id="{BC530276-A734-AFE7-C335-122689016A21}"/>
              </a:ext>
            </a:extLst>
          </p:cNvPr>
          <p:cNvSpPr txBox="1"/>
          <p:nvPr/>
        </p:nvSpPr>
        <p:spPr>
          <a:xfrm>
            <a:off x="1061049" y="3429000"/>
            <a:ext cx="10282687"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algorithm followed in this paper is to detect lane markings on the road by giving the video of the road as an input to the system by using computer vision technology and primarily designed with the objective of reducing the frequency of accidents. </a:t>
            </a:r>
          </a:p>
          <a:p>
            <a:pPr marL="285750" indent="-285750" algn="just">
              <a:buFont typeface="Arial" panose="020B0604020202020204" pitchFamily="34" charset="0"/>
              <a:buChar char="•"/>
            </a:pPr>
            <a:r>
              <a:rPr lang="en-US" dirty="0"/>
              <a:t>System can be installed in cars and taxis in order to prevent the occurrence of accidents due to reckless driving on the roads. In school buses as it will guarantee the safety of the children. </a:t>
            </a:r>
          </a:p>
          <a:p>
            <a:pPr marL="285750" indent="-285750" algn="just">
              <a:buFont typeface="Arial" panose="020B0604020202020204" pitchFamily="34" charset="0"/>
              <a:buChar char="•"/>
            </a:pPr>
            <a:r>
              <a:rPr lang="en-US" dirty="0"/>
              <a:t>Moreover, performance of the driver can also be monitored, Road Transportation Offices can use the setup to check and report the negligence of drivers and lack of attention on the roads.</a:t>
            </a:r>
          </a:p>
        </p:txBody>
      </p:sp>
    </p:spTree>
    <p:extLst>
      <p:ext uri="{BB962C8B-B14F-4D97-AF65-F5344CB8AC3E}">
        <p14:creationId xmlns:p14="http://schemas.microsoft.com/office/powerpoint/2010/main" val="100210482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TotalTime>
  <Words>790</Words>
  <Application>Microsoft Office PowerPoint</Application>
  <PresentationFormat>Widescreen</PresentationFormat>
  <Paragraphs>53</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Gill Sans Nova</vt:lpstr>
      <vt:lpstr>Gill Sans Nova Light</vt:lpstr>
      <vt:lpstr>Sagona Book</vt:lpstr>
      <vt:lpstr>Times New Roman</vt:lpstr>
      <vt:lpstr>Office Theme</vt:lpstr>
      <vt:lpstr>Under  Guidance of :                                                                                                                BY:                                                                                                                                                                                                                                             G.VIJAY KUMAR                                                M. SAI VENKAT SANJAY(187R1A05G2) (ASSISTANT PROFESSOR)                                                          K. AKASH(187R1A05K8)                                                                                                           K.ABHILASH(187R1A05F8)</vt:lpstr>
      <vt:lpstr>Abstract</vt:lpstr>
      <vt:lpstr>Existing System</vt:lpstr>
      <vt:lpstr>Disadvantages</vt:lpstr>
      <vt:lpstr>Proposed System</vt:lpstr>
      <vt:lpstr>PowerPoint Presentation</vt:lpstr>
      <vt:lpstr>Hardware Requirements</vt:lpstr>
      <vt:lpstr>Software Requirements</vt:lpstr>
      <vt:lpstr>Novelty</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Guidance of :                                                                                                                BY:                                                                                                                                                                                                                                             G.VIJAY KUMAR                                                M. SAI VENKAT SANJAY(187R1A05G2) (ASSISTANT PROFESSOR)                                                          K. AKASH(187R1A05K8)                                                                                                           K.ABHILASH(187R1A05F8)</dc:title>
  <dc:creator>Akash Kattempudi</dc:creator>
  <cp:lastModifiedBy>Akash Kattempudi</cp:lastModifiedBy>
  <cp:revision>1</cp:revision>
  <dcterms:created xsi:type="dcterms:W3CDTF">2023-01-04T05:29:57Z</dcterms:created>
  <dcterms:modified xsi:type="dcterms:W3CDTF">2023-01-04T06:37:12Z</dcterms:modified>
</cp:coreProperties>
</file>