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5"/>
  </p:notesMasterIdLst>
  <p:sldIdLst>
    <p:sldId id="497" r:id="rId2"/>
    <p:sldId id="707" r:id="rId3"/>
    <p:sldId id="701" r:id="rId4"/>
    <p:sldId id="702" r:id="rId5"/>
    <p:sldId id="703" r:id="rId6"/>
    <p:sldId id="704" r:id="rId7"/>
    <p:sldId id="1320" r:id="rId8"/>
    <p:sldId id="705" r:id="rId9"/>
    <p:sldId id="708" r:id="rId10"/>
    <p:sldId id="1321" r:id="rId11"/>
    <p:sldId id="864" r:id="rId12"/>
    <p:sldId id="709" r:id="rId13"/>
    <p:sldId id="710" r:id="rId14"/>
    <p:sldId id="1291" r:id="rId15"/>
    <p:sldId id="1306" r:id="rId16"/>
    <p:sldId id="1177" r:id="rId17"/>
    <p:sldId id="1313" r:id="rId18"/>
    <p:sldId id="1314" r:id="rId19"/>
    <p:sldId id="1178" r:id="rId20"/>
    <p:sldId id="1225" r:id="rId21"/>
    <p:sldId id="1100" r:id="rId22"/>
    <p:sldId id="1101" r:id="rId23"/>
    <p:sldId id="1130" r:id="rId24"/>
    <p:sldId id="1131" r:id="rId25"/>
    <p:sldId id="1134" r:id="rId26"/>
    <p:sldId id="1132" r:id="rId27"/>
    <p:sldId id="1133" r:id="rId28"/>
    <p:sldId id="1135" r:id="rId29"/>
    <p:sldId id="1280" r:id="rId30"/>
    <p:sldId id="1281" r:id="rId31"/>
    <p:sldId id="1136" r:id="rId32"/>
    <p:sldId id="1137" r:id="rId33"/>
    <p:sldId id="1138" r:id="rId34"/>
    <p:sldId id="1139" r:id="rId35"/>
    <p:sldId id="1404" r:id="rId36"/>
    <p:sldId id="1405" r:id="rId37"/>
    <p:sldId id="1159" r:id="rId38"/>
    <p:sldId id="1160" r:id="rId39"/>
    <p:sldId id="1344" r:id="rId40"/>
    <p:sldId id="1345" r:id="rId41"/>
    <p:sldId id="1165" r:id="rId42"/>
    <p:sldId id="1166" r:id="rId43"/>
    <p:sldId id="1140" r:id="rId44"/>
    <p:sldId id="1141" r:id="rId45"/>
    <p:sldId id="1163" r:id="rId46"/>
    <p:sldId id="1164" r:id="rId47"/>
    <p:sldId id="1284" r:id="rId48"/>
    <p:sldId id="1285" r:id="rId49"/>
    <p:sldId id="1282" r:id="rId50"/>
    <p:sldId id="1283" r:id="rId51"/>
    <p:sldId id="1228" r:id="rId52"/>
    <p:sldId id="1229" r:id="rId53"/>
    <p:sldId id="1171" r:id="rId54"/>
    <p:sldId id="1172" r:id="rId55"/>
    <p:sldId id="1167" r:id="rId56"/>
    <p:sldId id="1168" r:id="rId57"/>
    <p:sldId id="1142" r:id="rId58"/>
    <p:sldId id="1143" r:id="rId59"/>
    <p:sldId id="1144" r:id="rId60"/>
    <p:sldId id="1350" r:id="rId61"/>
    <p:sldId id="1407" r:id="rId62"/>
    <p:sldId id="1340" r:id="rId63"/>
    <p:sldId id="1156" r:id="rId64"/>
    <p:sldId id="1145" r:id="rId65"/>
    <p:sldId id="1146" r:id="rId66"/>
    <p:sldId id="1147" r:id="rId67"/>
    <p:sldId id="1148" r:id="rId68"/>
    <p:sldId id="1149" r:id="rId69"/>
    <p:sldId id="1150" r:id="rId70"/>
    <p:sldId id="1151" r:id="rId71"/>
    <p:sldId id="1152" r:id="rId72"/>
    <p:sldId id="1153" r:id="rId73"/>
    <p:sldId id="1179" r:id="rId74"/>
    <p:sldId id="1180" r:id="rId75"/>
    <p:sldId id="1183" r:id="rId76"/>
    <p:sldId id="1184" r:id="rId77"/>
    <p:sldId id="1413" r:id="rId78"/>
    <p:sldId id="1414" r:id="rId79"/>
    <p:sldId id="1415" r:id="rId80"/>
    <p:sldId id="1416" r:id="rId81"/>
    <p:sldId id="1417" r:id="rId82"/>
    <p:sldId id="1420" r:id="rId83"/>
    <p:sldId id="1421" r:id="rId84"/>
    <p:sldId id="1332" r:id="rId85"/>
    <p:sldId id="1333" r:id="rId86"/>
    <p:sldId id="1193" r:id="rId87"/>
    <p:sldId id="1194" r:id="rId88"/>
    <p:sldId id="1223" r:id="rId89"/>
    <p:sldId id="1224" r:id="rId90"/>
    <p:sldId id="1277" r:id="rId91"/>
    <p:sldId id="1330" r:id="rId92"/>
    <p:sldId id="1328" r:id="rId93"/>
    <p:sldId id="1331" r:id="rId94"/>
    <p:sldId id="1329" r:id="rId95"/>
    <p:sldId id="1410" r:id="rId96"/>
    <p:sldId id="1412" r:id="rId97"/>
    <p:sldId id="1185" r:id="rId98"/>
    <p:sldId id="1186" r:id="rId99"/>
    <p:sldId id="1187" r:id="rId100"/>
    <p:sldId id="1188" r:id="rId101"/>
    <p:sldId id="1189" r:id="rId102"/>
    <p:sldId id="1190" r:id="rId103"/>
    <p:sldId id="1234" r:id="rId104"/>
    <p:sldId id="1235" r:id="rId105"/>
    <p:sldId id="1275" r:id="rId106"/>
    <p:sldId id="1276" r:id="rId107"/>
    <p:sldId id="1336" r:id="rId108"/>
    <p:sldId id="1337" r:id="rId109"/>
    <p:sldId id="1418" r:id="rId110"/>
    <p:sldId id="1419" r:id="rId111"/>
    <p:sldId id="1310" r:id="rId112"/>
    <p:sldId id="1311" r:id="rId113"/>
    <p:sldId id="1273" r:id="rId114"/>
    <p:sldId id="1274" r:id="rId115"/>
    <p:sldId id="1173" r:id="rId116"/>
    <p:sldId id="1174" r:id="rId117"/>
    <p:sldId id="1308" r:id="rId118"/>
    <p:sldId id="1309" r:id="rId119"/>
    <p:sldId id="1200" r:id="rId120"/>
    <p:sldId id="1201" r:id="rId121"/>
    <p:sldId id="1099" r:id="rId122"/>
    <p:sldId id="1256" r:id="rId123"/>
    <p:sldId id="1257" r:id="rId124"/>
    <p:sldId id="1258" r:id="rId125"/>
    <p:sldId id="1259" r:id="rId126"/>
    <p:sldId id="1348" r:id="rId127"/>
    <p:sldId id="1349" r:id="rId128"/>
    <p:sldId id="1326" r:id="rId129"/>
    <p:sldId id="1327" r:id="rId130"/>
    <p:sldId id="1322" r:id="rId131"/>
    <p:sldId id="1323" r:id="rId132"/>
    <p:sldId id="1324" r:id="rId133"/>
    <p:sldId id="1325" r:id="rId134"/>
    <p:sldId id="1260" r:id="rId135"/>
    <p:sldId id="1261" r:id="rId136"/>
    <p:sldId id="1262" r:id="rId137"/>
    <p:sldId id="1263" r:id="rId138"/>
    <p:sldId id="1264" r:id="rId139"/>
    <p:sldId id="1406" r:id="rId140"/>
    <p:sldId id="1411" r:id="rId141"/>
    <p:sldId id="1341" r:id="rId142"/>
    <p:sldId id="1342" r:id="rId143"/>
    <p:sldId id="1265" r:id="rId144"/>
    <p:sldId id="1266" r:id="rId145"/>
    <p:sldId id="1267" r:id="rId146"/>
    <p:sldId id="1268" r:id="rId147"/>
    <p:sldId id="1216" r:id="rId148"/>
    <p:sldId id="1092" r:id="rId149"/>
    <p:sldId id="1251" r:id="rId150"/>
    <p:sldId id="1252" r:id="rId151"/>
    <p:sldId id="1269" r:id="rId152"/>
    <p:sldId id="1270" r:id="rId153"/>
    <p:sldId id="1271" r:id="rId154"/>
    <p:sldId id="1272" r:id="rId155"/>
    <p:sldId id="1219" r:id="rId156"/>
    <p:sldId id="1204" r:id="rId157"/>
    <p:sldId id="1338" r:id="rId158"/>
    <p:sldId id="1339" r:id="rId159"/>
    <p:sldId id="1346" r:id="rId160"/>
    <p:sldId id="1347" r:id="rId161"/>
    <p:sldId id="1528" r:id="rId162"/>
    <p:sldId id="1529" r:id="rId163"/>
    <p:sldId id="1530" r:id="rId164"/>
    <p:sldId id="1531" r:id="rId165"/>
    <p:sldId id="1408" r:id="rId166"/>
    <p:sldId id="1409" r:id="rId167"/>
    <p:sldId id="1315" r:id="rId168"/>
    <p:sldId id="1316" r:id="rId169"/>
    <p:sldId id="1318" r:id="rId170"/>
    <p:sldId id="1292" r:id="rId171"/>
    <p:sldId id="1301" r:id="rId172"/>
    <p:sldId id="1302" r:id="rId173"/>
    <p:sldId id="1294" r:id="rId174"/>
    <p:sldId id="1293" r:id="rId175"/>
    <p:sldId id="1295" r:id="rId176"/>
    <p:sldId id="1296" r:id="rId177"/>
    <p:sldId id="1297" r:id="rId178"/>
    <p:sldId id="1303" r:id="rId179"/>
    <p:sldId id="1304" r:id="rId180"/>
    <p:sldId id="954" r:id="rId181"/>
    <p:sldId id="1307" r:id="rId182"/>
    <p:sldId id="788" r:id="rId183"/>
    <p:sldId id="1499" r:id="rId184"/>
    <p:sldId id="1422" r:id="rId185"/>
    <p:sldId id="1514" r:id="rId186"/>
    <p:sldId id="1516" r:id="rId187"/>
    <p:sldId id="1519" r:id="rId188"/>
    <p:sldId id="1515" r:id="rId189"/>
    <p:sldId id="1518" r:id="rId190"/>
    <p:sldId id="1517" r:id="rId191"/>
    <p:sldId id="1423" r:id="rId192"/>
    <p:sldId id="1436" r:id="rId193"/>
    <p:sldId id="1437" r:id="rId194"/>
    <p:sldId id="1424" r:id="rId195"/>
    <p:sldId id="1441" r:id="rId196"/>
    <p:sldId id="1442" r:id="rId197"/>
    <p:sldId id="1520" r:id="rId198"/>
    <p:sldId id="1443" r:id="rId199"/>
    <p:sldId id="1444" r:id="rId200"/>
    <p:sldId id="1445" r:id="rId201"/>
    <p:sldId id="1446" r:id="rId202"/>
    <p:sldId id="1447" r:id="rId203"/>
    <p:sldId id="1521" r:id="rId204"/>
    <p:sldId id="1426" r:id="rId205"/>
    <p:sldId id="1438" r:id="rId206"/>
    <p:sldId id="1439" r:id="rId207"/>
    <p:sldId id="1448" r:id="rId208"/>
    <p:sldId id="1449" r:id="rId209"/>
    <p:sldId id="1450" r:id="rId210"/>
    <p:sldId id="1451" r:id="rId211"/>
    <p:sldId id="1452" r:id="rId212"/>
    <p:sldId id="1453" r:id="rId213"/>
    <p:sldId id="1454" r:id="rId214"/>
    <p:sldId id="1522" r:id="rId215"/>
    <p:sldId id="1440" r:id="rId216"/>
    <p:sldId id="1455" r:id="rId217"/>
    <p:sldId id="1456" r:id="rId218"/>
    <p:sldId id="1523" r:id="rId219"/>
    <p:sldId id="1524" r:id="rId220"/>
    <p:sldId id="1525" r:id="rId221"/>
    <p:sldId id="1526" r:id="rId222"/>
    <p:sldId id="1527" r:id="rId223"/>
    <p:sldId id="1500" r:id="rId224"/>
    <p:sldId id="1457" r:id="rId225"/>
    <p:sldId id="1498" r:id="rId226"/>
    <p:sldId id="1474" r:id="rId227"/>
    <p:sldId id="1475" r:id="rId228"/>
    <p:sldId id="1476" r:id="rId229"/>
    <p:sldId id="1477" r:id="rId230"/>
    <p:sldId id="1478" r:id="rId231"/>
    <p:sldId id="1479" r:id="rId232"/>
    <p:sldId id="1480" r:id="rId233"/>
    <p:sldId id="1481" r:id="rId234"/>
    <p:sldId id="1482" r:id="rId235"/>
    <p:sldId id="1483" r:id="rId236"/>
    <p:sldId id="1484" r:id="rId237"/>
    <p:sldId id="1485" r:id="rId238"/>
    <p:sldId id="1486" r:id="rId239"/>
    <p:sldId id="1487" r:id="rId240"/>
    <p:sldId id="1488" r:id="rId241"/>
    <p:sldId id="1489" r:id="rId242"/>
    <p:sldId id="1490" r:id="rId243"/>
    <p:sldId id="1491" r:id="rId244"/>
    <p:sldId id="1492" r:id="rId245"/>
    <p:sldId id="1493" r:id="rId246"/>
    <p:sldId id="1494" r:id="rId247"/>
    <p:sldId id="1495" r:id="rId248"/>
    <p:sldId id="1496" r:id="rId249"/>
    <p:sldId id="1497" r:id="rId250"/>
    <p:sldId id="1501" r:id="rId251"/>
    <p:sldId id="1513" r:id="rId252"/>
    <p:sldId id="1502" r:id="rId253"/>
    <p:sldId id="1503" r:id="rId254"/>
    <p:sldId id="1504" r:id="rId255"/>
    <p:sldId id="1505" r:id="rId256"/>
    <p:sldId id="1506" r:id="rId257"/>
    <p:sldId id="1507" r:id="rId258"/>
    <p:sldId id="1508" r:id="rId259"/>
    <p:sldId id="1512" r:id="rId260"/>
    <p:sldId id="1509" r:id="rId261"/>
    <p:sldId id="1510" r:id="rId262"/>
    <p:sldId id="1511" r:id="rId263"/>
    <p:sldId id="1087" r:id="rId2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varScale="1">
        <p:scale>
          <a:sx n="65" d="100"/>
          <a:sy n="65" d="100"/>
        </p:scale>
        <p:origin x="-834"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commentAuthors" Target="commentAuthor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58</a:t>
            </a:fld>
            <a:endParaRPr lang="en-IN"/>
          </a:p>
        </p:txBody>
      </p:sp>
    </p:spTree>
    <p:extLst>
      <p:ext uri="{BB962C8B-B14F-4D97-AF65-F5344CB8AC3E}">
        <p14:creationId xmlns:p14="http://schemas.microsoft.com/office/powerpoint/2010/main" xmlns=""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59</a:t>
            </a:fld>
            <a:endParaRPr lang="en-IN"/>
          </a:p>
        </p:txBody>
      </p:sp>
    </p:spTree>
    <p:extLst>
      <p:ext uri="{BB962C8B-B14F-4D97-AF65-F5344CB8AC3E}">
        <p14:creationId xmlns:p14="http://schemas.microsoft.com/office/powerpoint/2010/main" xmlns=""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60</a:t>
            </a:fld>
            <a:endParaRPr lang="en-IN"/>
          </a:p>
        </p:txBody>
      </p:sp>
    </p:spTree>
    <p:extLst>
      <p:ext uri="{BB962C8B-B14F-4D97-AF65-F5344CB8AC3E}">
        <p14:creationId xmlns:p14="http://schemas.microsoft.com/office/powerpoint/2010/main" xmlns=""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xmlns=""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431435"/>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a:t>
            </a:r>
            <a:r>
              <a:rPr lang="en-US" sz="3800" smtClean="0">
                <a:solidFill>
                  <a:srgbClr val="FF5A36"/>
                </a:solidFill>
                <a:latin typeface="Segoe Print" panose="02000600000000000000" pitchFamily="2" charset="0"/>
              </a:rPr>
              <a:t>talents.</a:t>
            </a:r>
            <a:endParaRPr lang="en-US" sz="3800" dirty="0" smtClean="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3" name="Subtitle 3">
            <a:extLst>
              <a:ext uri="{FF2B5EF4-FFF2-40B4-BE49-F238E27FC236}">
                <a16:creationId xmlns:a16="http://schemas.microsoft.com/office/drawing/2014/main" xmlns=""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smtClean="0">
                <a:solidFill>
                  <a:srgbClr val="17A889"/>
                </a:solidFill>
                <a:latin typeface="Arial" pitchFamily="34" charset="0"/>
                <a:cs typeface="Arial" pitchFamily="34" charset="0"/>
              </a:rPr>
              <a:t>iway</a:t>
            </a:r>
            <a:endParaRPr lang="en-US" sz="6600" dirty="0">
              <a:solidFill>
                <a:srgbClr val="17A889"/>
              </a:solidFill>
              <a:latin typeface="Arial" pitchFamily="34" charset="0"/>
              <a:cs typeface="Arial" pitchFamily="34" charset="0"/>
            </a:endParaRPr>
          </a:p>
        </p:txBody>
      </p:sp>
      <p:sp>
        <p:nvSpPr>
          <p:cNvPr id="7" name="TextBox 6">
            <a:extLst>
              <a:ext uri="{FF2B5EF4-FFF2-40B4-BE49-F238E27FC236}">
                <a16:creationId xmlns:a16="http://schemas.microsoft.com/office/drawing/2014/main" xmlns=""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xmlns=""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xmlns=""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xmlns=""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xmlns=""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xmlns=""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xmlns=""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xmlns=""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xmlns=""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xmlns=""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xmlns="" val="19210612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xmlns=""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xmlns=""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xmlns="" val="3916522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xmlns="" val="2237058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xmlns="" val="17595801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xmlns="" val="2180246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xmlns="" val="30706962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36136584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xmlns="" val="7950366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36347193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xmlns=""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xmlns=""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xmlns="" val="19126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xmlns=""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326941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xmlns=""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xmlns="" val="19970356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xmlns="" val="4262821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xmlns="" val="3613658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4262821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21375496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xmlns="" val="37198965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36965928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xmlns="" val="411038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3771916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xmlns="" id="{93D2B365-AA4F-4C08-8DB3-3C56EC163CDA}"/>
              </a:ext>
            </a:extLst>
          </p:cNvPr>
          <p:cNvGraphicFramePr>
            <a:graphicFrameLocks noGrp="1"/>
          </p:cNvGraphicFramePr>
          <p:nvPr>
            <p:extLst>
              <p:ext uri="{D42A27DB-BD31-4B8C-83A1-F6EECF244321}">
                <p14:modId xmlns:p14="http://schemas.microsoft.com/office/powerpoint/2010/main" xmlns="" val="1265151733"/>
              </p:ext>
            </p:extLst>
          </p:nvPr>
        </p:nvGraphicFramePr>
        <p:xfrm>
          <a:off x="0" y="1218456"/>
          <a:ext cx="12191999" cy="124968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xmlns="" val="20000"/>
                    </a:ext>
                  </a:extLst>
                </a:gridCol>
                <a:gridCol w="1158793">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1005391357"/>
                    </a:ext>
                  </a:extLst>
                </a:gridCol>
                <a:gridCol w="1224136">
                  <a:extLst>
                    <a:ext uri="{9D8B030D-6E8A-4147-A177-3AD203B41FA5}">
                      <a16:colId xmlns:a16="http://schemas.microsoft.com/office/drawing/2014/main" xmlns="" val="1092439937"/>
                    </a:ext>
                  </a:extLst>
                </a:gridCol>
                <a:gridCol w="1296144">
                  <a:extLst>
                    <a:ext uri="{9D8B030D-6E8A-4147-A177-3AD203B41FA5}">
                      <a16:colId xmlns:a16="http://schemas.microsoft.com/office/drawing/2014/main" xmlns="" val="20002"/>
                    </a:ext>
                  </a:extLst>
                </a:gridCol>
                <a:gridCol w="1642774">
                  <a:extLst>
                    <a:ext uri="{9D8B030D-6E8A-4147-A177-3AD203B41FA5}">
                      <a16:colId xmlns:a16="http://schemas.microsoft.com/office/drawing/2014/main" xmlns="" val="20003"/>
                    </a:ext>
                  </a:extLst>
                </a:gridCol>
                <a:gridCol w="1177000">
                  <a:extLst>
                    <a:ext uri="{9D8B030D-6E8A-4147-A177-3AD203B41FA5}">
                      <a16:colId xmlns:a16="http://schemas.microsoft.com/office/drawing/2014/main" xmlns="" val="20004"/>
                    </a:ext>
                  </a:extLst>
                </a:gridCol>
                <a:gridCol w="1333933">
                  <a:extLst>
                    <a:ext uri="{9D8B030D-6E8A-4147-A177-3AD203B41FA5}">
                      <a16:colId xmlns:a16="http://schemas.microsoft.com/office/drawing/2014/main" xmlns="" val="20005"/>
                    </a:ext>
                  </a:extLst>
                </a:gridCol>
                <a:gridCol w="863134">
                  <a:extLst>
                    <a:ext uri="{9D8B030D-6E8A-4147-A177-3AD203B41FA5}">
                      <a16:colId xmlns:a16="http://schemas.microsoft.com/office/drawing/2014/main" xmlns="" val="20006"/>
                    </a:ext>
                  </a:extLst>
                </a:gridCol>
                <a:gridCol w="863134">
                  <a:extLst>
                    <a:ext uri="{9D8B030D-6E8A-4147-A177-3AD203B41FA5}">
                      <a16:colId xmlns:a16="http://schemas.microsoft.com/office/drawing/2014/main" xmlns=""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graphicFrame>
        <p:nvGraphicFramePr>
          <p:cNvPr id="8" name="Table 7">
            <a:extLst>
              <a:ext uri="{FF2B5EF4-FFF2-40B4-BE49-F238E27FC236}">
                <a16:creationId xmlns:a16="http://schemas.microsoft.com/office/drawing/2014/main" xmlns="" id="{3E21AF42-E872-4374-9742-0A0905040C42}"/>
              </a:ext>
            </a:extLst>
          </p:cNvPr>
          <p:cNvGraphicFramePr>
            <a:graphicFrameLocks noGrp="1"/>
          </p:cNvGraphicFramePr>
          <p:nvPr>
            <p:extLst>
              <p:ext uri="{D42A27DB-BD31-4B8C-83A1-F6EECF244321}">
                <p14:modId xmlns:p14="http://schemas.microsoft.com/office/powerpoint/2010/main" xmlns="" val="3017922240"/>
              </p:ext>
            </p:extLst>
          </p:nvPr>
        </p:nvGraphicFramePr>
        <p:xfrm>
          <a:off x="-2" y="269938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xmlns="" val="20000"/>
                    </a:ext>
                  </a:extLst>
                </a:gridCol>
                <a:gridCol w="1080116">
                  <a:extLst>
                    <a:ext uri="{9D8B030D-6E8A-4147-A177-3AD203B41FA5}">
                      <a16:colId xmlns:a16="http://schemas.microsoft.com/office/drawing/2014/main" xmlns="" val="20001"/>
                    </a:ext>
                  </a:extLst>
                </a:gridCol>
                <a:gridCol w="1584177">
                  <a:extLst>
                    <a:ext uri="{9D8B030D-6E8A-4147-A177-3AD203B41FA5}">
                      <a16:colId xmlns:a16="http://schemas.microsoft.com/office/drawing/2014/main" xmlns="" val="1005391357"/>
                    </a:ext>
                  </a:extLst>
                </a:gridCol>
                <a:gridCol w="1224137">
                  <a:extLst>
                    <a:ext uri="{9D8B030D-6E8A-4147-A177-3AD203B41FA5}">
                      <a16:colId xmlns:a16="http://schemas.microsoft.com/office/drawing/2014/main" xmlns="" val="1092439937"/>
                    </a:ext>
                  </a:extLst>
                </a:gridCol>
                <a:gridCol w="1296144">
                  <a:extLst>
                    <a:ext uri="{9D8B030D-6E8A-4147-A177-3AD203B41FA5}">
                      <a16:colId xmlns:a16="http://schemas.microsoft.com/office/drawing/2014/main" xmlns="" val="20002"/>
                    </a:ext>
                  </a:extLst>
                </a:gridCol>
                <a:gridCol w="1642775">
                  <a:extLst>
                    <a:ext uri="{9D8B030D-6E8A-4147-A177-3AD203B41FA5}">
                      <a16:colId xmlns:a16="http://schemas.microsoft.com/office/drawing/2014/main" xmlns="" val="20003"/>
                    </a:ext>
                  </a:extLst>
                </a:gridCol>
                <a:gridCol w="1177000">
                  <a:extLst>
                    <a:ext uri="{9D8B030D-6E8A-4147-A177-3AD203B41FA5}">
                      <a16:colId xmlns:a16="http://schemas.microsoft.com/office/drawing/2014/main" xmlns="" val="20004"/>
                    </a:ext>
                  </a:extLst>
                </a:gridCol>
                <a:gridCol w="1333933">
                  <a:extLst>
                    <a:ext uri="{9D8B030D-6E8A-4147-A177-3AD203B41FA5}">
                      <a16:colId xmlns:a16="http://schemas.microsoft.com/office/drawing/2014/main" xmlns="" val="20005"/>
                    </a:ext>
                  </a:extLst>
                </a:gridCol>
                <a:gridCol w="863134">
                  <a:extLst>
                    <a:ext uri="{9D8B030D-6E8A-4147-A177-3AD203B41FA5}">
                      <a16:colId xmlns:a16="http://schemas.microsoft.com/office/drawing/2014/main" xmlns="" val="20006"/>
                    </a:ext>
                  </a:extLst>
                </a:gridCol>
                <a:gridCol w="863134">
                  <a:extLst>
                    <a:ext uri="{9D8B030D-6E8A-4147-A177-3AD203B41FA5}">
                      <a16:colId xmlns:a16="http://schemas.microsoft.com/office/drawing/2014/main" xmlns=""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332001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xmlns=""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xmlns=""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xmlns=""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a:extLst>
              <a:ext uri="{FF2B5EF4-FFF2-40B4-BE49-F238E27FC236}">
                <a16:creationId xmlns:a16="http://schemas.microsoft.com/office/drawing/2014/main" xmlns=""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xmlns="" val="4482469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4509719"/>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5131370"/>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xmlns=""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xmlns=""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xmlns="" id="{0433048C-85F5-40C3-B2F6-BD4B19A3010D}"/>
              </a:ext>
            </a:extLst>
          </p:cNvPr>
          <p:cNvGraphicFramePr>
            <a:graphicFrameLocks noGrp="1"/>
          </p:cNvGraphicFramePr>
          <p:nvPr>
            <p:extLst>
              <p:ext uri="{D42A27DB-BD31-4B8C-83A1-F6EECF244321}">
                <p14:modId xmlns:p14="http://schemas.microsoft.com/office/powerpoint/2010/main" xmlns="" val="789122826"/>
              </p:ext>
            </p:extLst>
          </p:nvPr>
        </p:nvGraphicFramePr>
        <p:xfrm>
          <a:off x="0" y="1506488"/>
          <a:ext cx="12191999" cy="124968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xmlns="" val="20000"/>
                    </a:ext>
                  </a:extLst>
                </a:gridCol>
                <a:gridCol w="1158793">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1005391357"/>
                    </a:ext>
                  </a:extLst>
                </a:gridCol>
                <a:gridCol w="1224136">
                  <a:extLst>
                    <a:ext uri="{9D8B030D-6E8A-4147-A177-3AD203B41FA5}">
                      <a16:colId xmlns:a16="http://schemas.microsoft.com/office/drawing/2014/main" xmlns="" val="1092439937"/>
                    </a:ext>
                  </a:extLst>
                </a:gridCol>
                <a:gridCol w="1296144">
                  <a:extLst>
                    <a:ext uri="{9D8B030D-6E8A-4147-A177-3AD203B41FA5}">
                      <a16:colId xmlns:a16="http://schemas.microsoft.com/office/drawing/2014/main" xmlns="" val="20002"/>
                    </a:ext>
                  </a:extLst>
                </a:gridCol>
                <a:gridCol w="1642774">
                  <a:extLst>
                    <a:ext uri="{9D8B030D-6E8A-4147-A177-3AD203B41FA5}">
                      <a16:colId xmlns:a16="http://schemas.microsoft.com/office/drawing/2014/main" xmlns="" val="20003"/>
                    </a:ext>
                  </a:extLst>
                </a:gridCol>
                <a:gridCol w="1177000">
                  <a:extLst>
                    <a:ext uri="{9D8B030D-6E8A-4147-A177-3AD203B41FA5}">
                      <a16:colId xmlns:a16="http://schemas.microsoft.com/office/drawing/2014/main" xmlns="" val="20004"/>
                    </a:ext>
                  </a:extLst>
                </a:gridCol>
                <a:gridCol w="1333933">
                  <a:extLst>
                    <a:ext uri="{9D8B030D-6E8A-4147-A177-3AD203B41FA5}">
                      <a16:colId xmlns:a16="http://schemas.microsoft.com/office/drawing/2014/main" xmlns="" val="20005"/>
                    </a:ext>
                  </a:extLst>
                </a:gridCol>
                <a:gridCol w="863134">
                  <a:extLst>
                    <a:ext uri="{9D8B030D-6E8A-4147-A177-3AD203B41FA5}">
                      <a16:colId xmlns:a16="http://schemas.microsoft.com/office/drawing/2014/main" xmlns="" val="20006"/>
                    </a:ext>
                  </a:extLst>
                </a:gridCol>
                <a:gridCol w="863134">
                  <a:extLst>
                    <a:ext uri="{9D8B030D-6E8A-4147-A177-3AD203B41FA5}">
                      <a16:colId xmlns:a16="http://schemas.microsoft.com/office/drawing/2014/main" xmlns=""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graphicFrame>
        <p:nvGraphicFramePr>
          <p:cNvPr id="11" name="Table 10">
            <a:extLst>
              <a:ext uri="{FF2B5EF4-FFF2-40B4-BE49-F238E27FC236}">
                <a16:creationId xmlns:a16="http://schemas.microsoft.com/office/drawing/2014/main" xmlns="" id="{23842D7B-2C27-4ECD-B17D-C8866BF3116F}"/>
              </a:ext>
            </a:extLst>
          </p:cNvPr>
          <p:cNvGraphicFramePr>
            <a:graphicFrameLocks noGrp="1"/>
          </p:cNvGraphicFramePr>
          <p:nvPr>
            <p:extLst>
              <p:ext uri="{D42A27DB-BD31-4B8C-83A1-F6EECF244321}">
                <p14:modId xmlns:p14="http://schemas.microsoft.com/office/powerpoint/2010/main" xmlns="" val="88033132"/>
              </p:ext>
            </p:extLst>
          </p:nvPr>
        </p:nvGraphicFramePr>
        <p:xfrm>
          <a:off x="-2" y="3072739"/>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xmlns="" val="20000"/>
                    </a:ext>
                  </a:extLst>
                </a:gridCol>
                <a:gridCol w="1080116">
                  <a:extLst>
                    <a:ext uri="{9D8B030D-6E8A-4147-A177-3AD203B41FA5}">
                      <a16:colId xmlns:a16="http://schemas.microsoft.com/office/drawing/2014/main" xmlns="" val="20001"/>
                    </a:ext>
                  </a:extLst>
                </a:gridCol>
                <a:gridCol w="1584177">
                  <a:extLst>
                    <a:ext uri="{9D8B030D-6E8A-4147-A177-3AD203B41FA5}">
                      <a16:colId xmlns:a16="http://schemas.microsoft.com/office/drawing/2014/main" xmlns="" val="1005391357"/>
                    </a:ext>
                  </a:extLst>
                </a:gridCol>
                <a:gridCol w="1224137">
                  <a:extLst>
                    <a:ext uri="{9D8B030D-6E8A-4147-A177-3AD203B41FA5}">
                      <a16:colId xmlns:a16="http://schemas.microsoft.com/office/drawing/2014/main" xmlns="" val="1092439937"/>
                    </a:ext>
                  </a:extLst>
                </a:gridCol>
                <a:gridCol w="1296144">
                  <a:extLst>
                    <a:ext uri="{9D8B030D-6E8A-4147-A177-3AD203B41FA5}">
                      <a16:colId xmlns:a16="http://schemas.microsoft.com/office/drawing/2014/main" xmlns="" val="20002"/>
                    </a:ext>
                  </a:extLst>
                </a:gridCol>
                <a:gridCol w="1642775">
                  <a:extLst>
                    <a:ext uri="{9D8B030D-6E8A-4147-A177-3AD203B41FA5}">
                      <a16:colId xmlns:a16="http://schemas.microsoft.com/office/drawing/2014/main" xmlns="" val="20003"/>
                    </a:ext>
                  </a:extLst>
                </a:gridCol>
                <a:gridCol w="1177000">
                  <a:extLst>
                    <a:ext uri="{9D8B030D-6E8A-4147-A177-3AD203B41FA5}">
                      <a16:colId xmlns:a16="http://schemas.microsoft.com/office/drawing/2014/main" xmlns="" val="20004"/>
                    </a:ext>
                  </a:extLst>
                </a:gridCol>
                <a:gridCol w="1333933">
                  <a:extLst>
                    <a:ext uri="{9D8B030D-6E8A-4147-A177-3AD203B41FA5}">
                      <a16:colId xmlns:a16="http://schemas.microsoft.com/office/drawing/2014/main" xmlns="" val="20005"/>
                    </a:ext>
                  </a:extLst>
                </a:gridCol>
                <a:gridCol w="863134">
                  <a:extLst>
                    <a:ext uri="{9D8B030D-6E8A-4147-A177-3AD203B41FA5}">
                      <a16:colId xmlns:a16="http://schemas.microsoft.com/office/drawing/2014/main" xmlns="" val="20006"/>
                    </a:ext>
                  </a:extLst>
                </a:gridCol>
                <a:gridCol w="863134">
                  <a:extLst>
                    <a:ext uri="{9D8B030D-6E8A-4147-A177-3AD203B41FA5}">
                      <a16:colId xmlns:a16="http://schemas.microsoft.com/office/drawing/2014/main" xmlns=""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34301029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xmlns=""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xmlns="" val="20000"/>
                    </a:ext>
                  </a:extLst>
                </a:gridCol>
                <a:gridCol w="4392013">
                  <a:extLst>
                    <a:ext uri="{9D8B030D-6E8A-4147-A177-3AD203B41FA5}">
                      <a16:colId xmlns:a16="http://schemas.microsoft.com/office/drawing/2014/main" xmlns=""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xmlns=""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xmlns=""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xmlns="" val="3399297053"/>
                  </a:ext>
                </a:extLst>
              </a:tr>
            </a:tbl>
          </a:graphicData>
        </a:graphic>
      </p:graphicFrame>
    </p:spTree>
    <p:extLst>
      <p:ext uri="{BB962C8B-B14F-4D97-AF65-F5344CB8AC3E}">
        <p14:creationId xmlns:p14="http://schemas.microsoft.com/office/powerpoint/2010/main" xmlns="" val="35876707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3872138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xmlns="" val="24129450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16113679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xmlns="" val="14945164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36264942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27287178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34127937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xmlns=""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xmlns="" val="298044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xmlns="" val="34792394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xmlns="" val="32578524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xmlns=""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xmlns="" val="95593075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38143744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xmlns="" val="22075633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xmlns=""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xmlns="" val="5005754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xmlns="" val="20000"/>
                    </a:ext>
                  </a:extLst>
                </a:gridCol>
                <a:gridCol w="8712968">
                  <a:extLst>
                    <a:ext uri="{9D8B030D-6E8A-4147-A177-3AD203B41FA5}">
                      <a16:colId xmlns:a16="http://schemas.microsoft.com/office/drawing/2014/main" xmlns=""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xmlns=""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xmlns=""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xmlns=""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xmlns=""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xmlns=""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xmlns="" val="26817947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xmlns="" val="201983132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xmlns=""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xmlns=""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xmlns=""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xmlns=""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xmlns=""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4182343064"/>
                  </a:ext>
                </a:extLst>
              </a:tr>
            </a:tbl>
          </a:graphicData>
        </a:graphic>
      </p:graphicFrame>
    </p:spTree>
    <p:extLst>
      <p:ext uri="{BB962C8B-B14F-4D97-AF65-F5344CB8AC3E}">
        <p14:creationId xmlns:p14="http://schemas.microsoft.com/office/powerpoint/2010/main" xmlns="" val="8284674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xmlns="" val="18217692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xmlns=""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2661523120"/>
                  </a:ext>
                </a:extLst>
              </a:tr>
            </a:tbl>
          </a:graphicData>
        </a:graphic>
      </p:graphicFrame>
    </p:spTree>
    <p:extLst>
      <p:ext uri="{BB962C8B-B14F-4D97-AF65-F5344CB8AC3E}">
        <p14:creationId xmlns:p14="http://schemas.microsoft.com/office/powerpoint/2010/main" xmlns="" val="369538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xmlns="" val="395171307"/>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xmlns="" id="{977DF75C-8FC1-41BF-A71E-09295BAA64A6}"/>
              </a:ext>
            </a:extLst>
          </p:cNvPr>
          <p:cNvGraphicFramePr>
            <a:graphicFrameLocks noGrp="1"/>
          </p:cNvGraphicFramePr>
          <p:nvPr>
            <p:extLst>
              <p:ext uri="{D42A27DB-BD31-4B8C-83A1-F6EECF244321}">
                <p14:modId xmlns:p14="http://schemas.microsoft.com/office/powerpoint/2010/main" xmlns=""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xmlns="" val="20000"/>
                    </a:ext>
                  </a:extLst>
                </a:gridCol>
                <a:gridCol w="6840760">
                  <a:extLst>
                    <a:ext uri="{9D8B030D-6E8A-4147-A177-3AD203B41FA5}">
                      <a16:colId xmlns:a16="http://schemas.microsoft.com/office/drawing/2014/main" xmlns=""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xmlns=""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2661523120"/>
                  </a:ext>
                </a:extLst>
              </a:tr>
            </a:tbl>
          </a:graphicData>
        </a:graphic>
      </p:graphicFrame>
      <p:sp>
        <p:nvSpPr>
          <p:cNvPr id="8" name="TextBox 7">
            <a:extLst>
              <a:ext uri="{FF2B5EF4-FFF2-40B4-BE49-F238E27FC236}">
                <a16:creationId xmlns:a16="http://schemas.microsoft.com/office/drawing/2014/main" xmlns=""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8200537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xmlns=""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xmlns=""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xmlns=""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xmlns=""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xmlns=""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xmlns="" val="2584803446"/>
                  </a:ext>
                </a:extLst>
              </a:tr>
            </a:tbl>
          </a:graphicData>
        </a:graphic>
      </p:graphicFrame>
      <p:sp>
        <p:nvSpPr>
          <p:cNvPr id="4" name="Rectangle 3">
            <a:extLst>
              <a:ext uri="{FF2B5EF4-FFF2-40B4-BE49-F238E27FC236}">
                <a16:creationId xmlns:a16="http://schemas.microsoft.com/office/drawing/2014/main" xmlns=""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xmlns=""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33047752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xmlns=""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xmlns="" val="31714145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xmlns="" val="7207966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xmlns="" val="20000"/>
                    </a:ext>
                  </a:extLst>
                </a:gridCol>
                <a:gridCol w="7092650">
                  <a:extLst>
                    <a:ext uri="{9D8B030D-6E8A-4147-A177-3AD203B41FA5}">
                      <a16:colId xmlns:a16="http://schemas.microsoft.com/office/drawing/2014/main" xmlns=""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xmlns=""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xmlns=""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xmlns="" val="40430074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1448883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631105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xmlns=""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xmlns="" val="20000"/>
                    </a:ext>
                  </a:extLst>
                </a:gridCol>
                <a:gridCol w="7595377">
                  <a:extLst>
                    <a:ext uri="{9D8B030D-6E8A-4147-A177-3AD203B41FA5}">
                      <a16:colId xmlns:a16="http://schemas.microsoft.com/office/drawing/2014/main" xmlns=""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xmlns=""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xmlns=""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xmlns=""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xmlns=""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2502529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xmlns="" val="3860629717"/>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xmlns="" val="41843162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xmlns="" id="{6A366A73-8C6D-402B-8EC8-6A85300D46DE}"/>
              </a:ext>
            </a:extLst>
          </p:cNvPr>
          <p:cNvGraphicFramePr>
            <a:graphicFrameLocks noGrp="1"/>
          </p:cNvGraphicFramePr>
          <p:nvPr>
            <p:extLst>
              <p:ext uri="{D42A27DB-BD31-4B8C-83A1-F6EECF244321}">
                <p14:modId xmlns:p14="http://schemas.microsoft.com/office/powerpoint/2010/main" xmlns=""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xmlns="" val="2665150411"/>
                    </a:ext>
                  </a:extLst>
                </a:gridCol>
                <a:gridCol w="3015263">
                  <a:extLst>
                    <a:ext uri="{9D8B030D-6E8A-4147-A177-3AD203B41FA5}">
                      <a16:colId xmlns:a16="http://schemas.microsoft.com/office/drawing/2014/main" xmlns=""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xmlns=""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xmlns=""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xmlns="" val="1835016099"/>
                  </a:ext>
                </a:extLst>
              </a:tr>
            </a:tbl>
          </a:graphicData>
        </a:graphic>
      </p:graphicFrame>
    </p:spTree>
    <p:extLst>
      <p:ext uri="{BB962C8B-B14F-4D97-AF65-F5344CB8AC3E}">
        <p14:creationId xmlns:p14="http://schemas.microsoft.com/office/powerpoint/2010/main" xmlns="" val="11286165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13854704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13851130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5575358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14593196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619692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xmlns="" val="312654785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xmlns="" val="84556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xmlns="" id="{2023D6CD-C5E8-48F1-9027-2545D5D6D0D3}"/>
              </a:ext>
            </a:extLst>
          </p:cNvPr>
          <p:cNvSpPr txBox="1"/>
          <p:nvPr/>
        </p:nvSpPr>
        <p:spPr>
          <a:xfrm>
            <a:off x="263352" y="476672"/>
            <a:ext cx="6475590" cy="769441"/>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xmlns=""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xmlns=""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xmlns="" val="140759511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xmlns=""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xmlns="" val="38054102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xmlns=""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xmlns=""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6206229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xmlns=""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xmlns=""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xmlns=""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96134175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xmlns=""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xmlns=""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xmlns="" val="169639499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xmlns=""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xmlns=""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xmlns="" id="{C21262F1-350F-88BC-D402-C694CEDD8CC4}"/>
              </a:ext>
            </a:extLst>
          </p:cNvPr>
          <p:cNvGraphicFramePr>
            <a:graphicFrameLocks noGrp="1"/>
          </p:cNvGraphicFramePr>
          <p:nvPr>
            <p:extLst>
              <p:ext uri="{D42A27DB-BD31-4B8C-83A1-F6EECF244321}">
                <p14:modId xmlns:p14="http://schemas.microsoft.com/office/powerpoint/2010/main" xmlns=""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xmlns="" val="2665150411"/>
                    </a:ext>
                  </a:extLst>
                </a:gridCol>
                <a:gridCol w="7128792">
                  <a:extLst>
                    <a:ext uri="{9D8B030D-6E8A-4147-A177-3AD203B41FA5}">
                      <a16:colId xmlns:a16="http://schemas.microsoft.com/office/drawing/2014/main" xmlns=""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xmlns=""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xmlns=""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xmlns="" val="1835016099"/>
                  </a:ext>
                </a:extLst>
              </a:tr>
            </a:tbl>
          </a:graphicData>
        </a:graphic>
      </p:graphicFrame>
    </p:spTree>
    <p:extLst>
      <p:ext uri="{BB962C8B-B14F-4D97-AF65-F5344CB8AC3E}">
        <p14:creationId xmlns:p14="http://schemas.microsoft.com/office/powerpoint/2010/main" xmlns="" val="83123721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xmlns="" val="241622994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xmlns=""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xmlns=""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xmlns=""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xmlns="" val="33327133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xmlns=""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xmlns=""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xmlns="" val="208117523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xmlns=""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xmlns=""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213032985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xmlns=""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xmlns=""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xmlns=""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xmlns="" val="325218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xmlns=""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xmlns="" val="34350545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xmlns=""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xmlns=""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30907846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xmlns="" val="343505456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xmlns="" val="343505456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309078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xmlns="" val="339132311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xmlns="" val="114813032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xmlns="" val="260611619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xmlns=""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xmlns=""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xmlns="" val="36930265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xmlns=""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88358594"/>
                  </a:ext>
                </a:extLst>
              </a:tr>
            </a:tbl>
          </a:graphicData>
        </a:graphic>
      </p:graphicFrame>
    </p:spTree>
    <p:extLst>
      <p:ext uri="{BB962C8B-B14F-4D97-AF65-F5344CB8AC3E}">
        <p14:creationId xmlns:p14="http://schemas.microsoft.com/office/powerpoint/2010/main" xmlns="" val="183384460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xmlns=""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79904228"/>
                  </a:ext>
                </a:extLst>
              </a:tr>
            </a:tbl>
          </a:graphicData>
        </a:graphic>
      </p:graphicFrame>
    </p:spTree>
    <p:extLst>
      <p:ext uri="{BB962C8B-B14F-4D97-AF65-F5344CB8AC3E}">
        <p14:creationId xmlns:p14="http://schemas.microsoft.com/office/powerpoint/2010/main" xmlns="" val="24370811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xmlns=""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64962118"/>
                  </a:ext>
                </a:extLst>
              </a:tr>
            </a:tbl>
          </a:graphicData>
        </a:graphic>
      </p:graphicFrame>
    </p:spTree>
    <p:extLst>
      <p:ext uri="{BB962C8B-B14F-4D97-AF65-F5344CB8AC3E}">
        <p14:creationId xmlns:p14="http://schemas.microsoft.com/office/powerpoint/2010/main" xmlns="" val="345801511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xmlns=""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75387706"/>
                  </a:ext>
                </a:extLst>
              </a:tr>
            </a:tbl>
          </a:graphicData>
        </a:graphic>
      </p:graphicFrame>
    </p:spTree>
    <p:extLst>
      <p:ext uri="{BB962C8B-B14F-4D97-AF65-F5344CB8AC3E}">
        <p14:creationId xmlns:p14="http://schemas.microsoft.com/office/powerpoint/2010/main" xmlns="" val="204070833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xmlns=""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75387706"/>
                  </a:ext>
                </a:extLst>
              </a:tr>
            </a:tbl>
          </a:graphicData>
        </a:graphic>
      </p:graphicFrame>
    </p:spTree>
    <p:extLst>
      <p:ext uri="{BB962C8B-B14F-4D97-AF65-F5344CB8AC3E}">
        <p14:creationId xmlns:p14="http://schemas.microsoft.com/office/powerpoint/2010/main" xmlns="" val="27417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xmlns=""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xmlns="" val="343811673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xmlns=""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88358594"/>
                  </a:ext>
                </a:extLst>
              </a:tr>
            </a:tbl>
          </a:graphicData>
        </a:graphic>
      </p:graphicFrame>
    </p:spTree>
    <p:extLst>
      <p:ext uri="{BB962C8B-B14F-4D97-AF65-F5344CB8AC3E}">
        <p14:creationId xmlns:p14="http://schemas.microsoft.com/office/powerpoint/2010/main" xmlns="" val="299110971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xmlns=""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46632274"/>
                  </a:ext>
                </a:extLst>
              </a:tr>
            </a:tbl>
          </a:graphicData>
        </a:graphic>
      </p:graphicFrame>
    </p:spTree>
    <p:extLst>
      <p:ext uri="{BB962C8B-B14F-4D97-AF65-F5344CB8AC3E}">
        <p14:creationId xmlns:p14="http://schemas.microsoft.com/office/powerpoint/2010/main" xmlns="" val="158720717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xmlns=""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37725056"/>
                  </a:ext>
                </a:extLst>
              </a:tr>
            </a:tbl>
          </a:graphicData>
        </a:graphic>
      </p:graphicFrame>
    </p:spTree>
    <p:extLst>
      <p:ext uri="{BB962C8B-B14F-4D97-AF65-F5344CB8AC3E}">
        <p14:creationId xmlns:p14="http://schemas.microsoft.com/office/powerpoint/2010/main" xmlns="" val="410593262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xmlns=""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48622173"/>
                  </a:ext>
                </a:extLst>
              </a:tr>
            </a:tbl>
          </a:graphicData>
        </a:graphic>
      </p:graphicFrame>
    </p:spTree>
    <p:extLst>
      <p:ext uri="{BB962C8B-B14F-4D97-AF65-F5344CB8AC3E}">
        <p14:creationId xmlns:p14="http://schemas.microsoft.com/office/powerpoint/2010/main" xmlns="" val="222116813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62367612"/>
                  </a:ext>
                </a:extLst>
              </a:tr>
            </a:tbl>
          </a:graphicData>
        </a:graphic>
      </p:graphicFrame>
    </p:spTree>
    <p:extLst>
      <p:ext uri="{BB962C8B-B14F-4D97-AF65-F5344CB8AC3E}">
        <p14:creationId xmlns:p14="http://schemas.microsoft.com/office/powerpoint/2010/main" xmlns="" val="46112722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bl>
          </a:graphicData>
        </a:graphic>
      </p:graphicFrame>
    </p:spTree>
    <p:extLst>
      <p:ext uri="{BB962C8B-B14F-4D97-AF65-F5344CB8AC3E}">
        <p14:creationId xmlns:p14="http://schemas.microsoft.com/office/powerpoint/2010/main" xmlns="" val="229732570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4553484"/>
                  </a:ext>
                </a:extLst>
              </a:tr>
            </a:tbl>
          </a:graphicData>
        </a:graphic>
      </p:graphicFrame>
    </p:spTree>
    <p:extLst>
      <p:ext uri="{BB962C8B-B14F-4D97-AF65-F5344CB8AC3E}">
        <p14:creationId xmlns:p14="http://schemas.microsoft.com/office/powerpoint/2010/main" xmlns="" val="363093753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xmlns="" val="80877747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22995297"/>
                  </a:ext>
                </a:extLst>
              </a:tr>
            </a:tbl>
          </a:graphicData>
        </a:graphic>
      </p:graphicFrame>
    </p:spTree>
    <p:extLst>
      <p:ext uri="{BB962C8B-B14F-4D97-AF65-F5344CB8AC3E}">
        <p14:creationId xmlns:p14="http://schemas.microsoft.com/office/powerpoint/2010/main" xmlns="" val="180614378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1322974"/>
                  </a:ext>
                </a:extLst>
              </a:tr>
            </a:tbl>
          </a:graphicData>
        </a:graphic>
      </p:graphicFrame>
      <p:sp>
        <p:nvSpPr>
          <p:cNvPr id="4" name="Rectangle 3">
            <a:extLst>
              <a:ext uri="{FF2B5EF4-FFF2-40B4-BE49-F238E27FC236}">
                <a16:creationId xmlns:a16="http://schemas.microsoft.com/office/drawing/2014/main" xmlns=""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xmlns="" val="219699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xmlns=""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xmlns=""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xmlns="" val="29057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16277939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bl>
          </a:graphicData>
        </a:graphic>
      </p:graphicFrame>
      <p:sp>
        <p:nvSpPr>
          <p:cNvPr id="4" name="Rectangle 3">
            <a:extLst>
              <a:ext uri="{FF2B5EF4-FFF2-40B4-BE49-F238E27FC236}">
                <a16:creationId xmlns:a16="http://schemas.microsoft.com/office/drawing/2014/main" xmlns=""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xmlns="" val="22963367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4553484"/>
                  </a:ext>
                </a:extLst>
              </a:tr>
            </a:tbl>
          </a:graphicData>
        </a:graphic>
      </p:graphicFrame>
      <p:sp>
        <p:nvSpPr>
          <p:cNvPr id="4" name="Rectangle 3">
            <a:extLst>
              <a:ext uri="{FF2B5EF4-FFF2-40B4-BE49-F238E27FC236}">
                <a16:creationId xmlns:a16="http://schemas.microsoft.com/office/drawing/2014/main" xmlns=""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xmlns="" val="132246552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4553484"/>
                  </a:ext>
                </a:extLst>
              </a:tr>
            </a:tbl>
          </a:graphicData>
        </a:graphic>
      </p:graphicFrame>
      <p:sp>
        <p:nvSpPr>
          <p:cNvPr id="4" name="Rectangle 3">
            <a:extLst>
              <a:ext uri="{FF2B5EF4-FFF2-40B4-BE49-F238E27FC236}">
                <a16:creationId xmlns:a16="http://schemas.microsoft.com/office/drawing/2014/main" xmlns=""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xmlns="" val="41534848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xmlns="" val="27249728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860346267"/>
              </p:ext>
            </p:extLst>
          </p:nvPr>
        </p:nvGraphicFramePr>
        <p:xfrm>
          <a:off x="262800" y="836712"/>
          <a:ext cx="11664000" cy="4861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bl>
          </a:graphicData>
        </a:graphic>
      </p:graphicFrame>
    </p:spTree>
    <p:extLst>
      <p:ext uri="{BB962C8B-B14F-4D97-AF65-F5344CB8AC3E}">
        <p14:creationId xmlns:p14="http://schemas.microsoft.com/office/powerpoint/2010/main" xmlns="" val="25476648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910418840"/>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bl>
          </a:graphicData>
        </a:graphic>
      </p:graphicFrame>
      <p:sp>
        <p:nvSpPr>
          <p:cNvPr id="6" name="Rectangle 5">
            <a:extLst>
              <a:ext uri="{FF2B5EF4-FFF2-40B4-BE49-F238E27FC236}">
                <a16:creationId xmlns:a16="http://schemas.microsoft.com/office/drawing/2014/main" xmlns=""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xmlns="" val="286742951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2128248646"/>
              </p:ext>
            </p:extLst>
          </p:nvPr>
        </p:nvGraphicFramePr>
        <p:xfrm>
          <a:off x="262800" y="836712"/>
          <a:ext cx="11664000" cy="54305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13522247"/>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xmlns="" val="119601424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xmlns="" val="13103597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4553484"/>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xmlns="" val="250218927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4553484"/>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xmlns="" val="4091151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16566206"/>
              </p:ext>
            </p:extLst>
          </p:nvPr>
        </p:nvGraphicFramePr>
        <p:xfrm>
          <a:off x="1752600" y="335280"/>
          <a:ext cx="8763000" cy="17983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752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gridCol w="1752600">
                  <a:extLst>
                    <a:ext uri="{9D8B030D-6E8A-4147-A177-3AD203B41FA5}">
                      <a16:colId xmlns:a16="http://schemas.microsoft.com/office/drawing/2014/main" xmlns=""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62480901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4553484"/>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xmlns="" val="153741777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4553484"/>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xmlns="" val="337705709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4553484"/>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xmlns="" val="219130833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4553484"/>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xmlns="" val="349091038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xmlns="" val="348478941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72990410"/>
              </p:ext>
            </p:extLst>
          </p:nvPr>
        </p:nvGraphicFramePr>
        <p:xfrm>
          <a:off x="262800" y="836712"/>
          <a:ext cx="11664000" cy="5110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bl>
          </a:graphicData>
        </a:graphic>
      </p:graphicFrame>
    </p:spTree>
    <p:extLst>
      <p:ext uri="{BB962C8B-B14F-4D97-AF65-F5344CB8AC3E}">
        <p14:creationId xmlns:p14="http://schemas.microsoft.com/office/powerpoint/2010/main" xmlns="" val="245928079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2430974936"/>
              </p:ext>
            </p:extLst>
          </p:nvPr>
        </p:nvGraphicFramePr>
        <p:xfrm>
          <a:off x="262800" y="836712"/>
          <a:ext cx="11664000" cy="54305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bl>
          </a:graphicData>
        </a:graphic>
      </p:graphicFrame>
      <p:sp>
        <p:nvSpPr>
          <p:cNvPr id="6" name="Rectangle 5">
            <a:extLst>
              <a:ext uri="{FF2B5EF4-FFF2-40B4-BE49-F238E27FC236}">
                <a16:creationId xmlns:a16="http://schemas.microsoft.com/office/drawing/2014/main" xmlns=""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xmlns="" val="415041675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73281008"/>
                  </a:ext>
                </a:extLst>
              </a:tr>
            </a:tbl>
          </a:graphicData>
        </a:graphic>
      </p:graphicFrame>
      <p:sp>
        <p:nvSpPr>
          <p:cNvPr id="6" name="Rectangle 5">
            <a:extLst>
              <a:ext uri="{FF2B5EF4-FFF2-40B4-BE49-F238E27FC236}">
                <a16:creationId xmlns:a16="http://schemas.microsoft.com/office/drawing/2014/main" xmlns=""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xmlns="" val="416434843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xmlns=""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xmlns="" val="59468965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xmlns="" id="{DECCF585-B9FA-6294-BAEE-A0DFA4A516B7}"/>
              </a:ext>
            </a:extLst>
          </p:cNvPr>
          <p:cNvGraphicFramePr>
            <a:graphicFrameLocks noGrp="1"/>
          </p:cNvGraphicFramePr>
          <p:nvPr>
            <p:extLst>
              <p:ext uri="{D42A27DB-BD31-4B8C-83A1-F6EECF244321}">
                <p14:modId xmlns:p14="http://schemas.microsoft.com/office/powerpoint/2010/main" xmlns=""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Tree>
    <p:extLst>
      <p:ext uri="{BB962C8B-B14F-4D97-AF65-F5344CB8AC3E}">
        <p14:creationId xmlns:p14="http://schemas.microsoft.com/office/powerpoint/2010/main" xmlns="" val="39721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xmlns=""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xmlns=""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xmlns=""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xmlns="" val="356166670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xmlns="" val="60841821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xmlns="" val="223218439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xmlns="" val="47432624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xmlns=""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xmlns="" val="360820042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30070874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xmlns=""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xmlns="" val="2930014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351814948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406369065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136928174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2062179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xmlns="" val="258272001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59576938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323895355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310116361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395275633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356141828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195733388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422477035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385842000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15547640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2023118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xmlns="" val="20000"/>
                    </a:ext>
                  </a:extLst>
                </a:gridCol>
                <a:gridCol w="8226679">
                  <a:extLst>
                    <a:ext uri="{9D8B030D-6E8A-4147-A177-3AD203B41FA5}">
                      <a16:colId xmlns:a16="http://schemas.microsoft.com/office/drawing/2014/main" xmlns=""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206481418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316457874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163273490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281204371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176985058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418529651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233313265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125756407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190861916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221344330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xmlns="" val="227609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xmlns=""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xmlns=""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xmlns="" val="201702640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xmlns=""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xmlns="" val="349929639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xmlns="" val="298711119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xmlns="" val="138619708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xmlns="" val="84173078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xmlns="" val="36975616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xmlns="" val="269835217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xmlns="" val="346652989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xmlns="" val="361377557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xmlns="" val="309937151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extLst>
              <p:ext uri="{D42A27DB-BD31-4B8C-83A1-F6EECF244321}">
                <p14:modId xmlns:p14="http://schemas.microsoft.com/office/powerpoint/2010/main" xmlns=""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xmlns="" val="3198342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xmlns="" val="36815785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xmlns="" val="345494506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xmlns="" val="312576688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xmlns=""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2184645"/>
                  </a:ext>
                </a:extLst>
              </a:tr>
            </a:tbl>
          </a:graphicData>
        </a:graphic>
      </p:graphicFrame>
      <p:sp>
        <p:nvSpPr>
          <p:cNvPr id="4" name="Rectangle 3">
            <a:extLst>
              <a:ext uri="{FF2B5EF4-FFF2-40B4-BE49-F238E27FC236}">
                <a16:creationId xmlns:a16="http://schemas.microsoft.com/office/drawing/2014/main" xmlns=""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xmlns=""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xmlns="" val="193373068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xmlns="" val="20000"/>
                    </a:ext>
                  </a:extLst>
                </a:gridCol>
                <a:gridCol w="8226679">
                  <a:extLst>
                    <a:ext uri="{9D8B030D-6E8A-4147-A177-3AD203B41FA5}">
                      <a16:colId xmlns:a16="http://schemas.microsoft.com/office/drawing/2014/main" xmlns=""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3" name="Rectangle 2">
            <a:extLst>
              <a:ext uri="{FF2B5EF4-FFF2-40B4-BE49-F238E27FC236}">
                <a16:creationId xmlns:a16="http://schemas.microsoft.com/office/drawing/2014/main" xmlns=""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4204804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236651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xmlns="" val="615399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2191942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128580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xmlns="" val="2907334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xmlns="" val="1389759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xmlns="" val="924453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xmlns=""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xmlns=""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xmlns=""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xmlns="" val="1239120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xmlns=""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xmlns=""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xmlns=""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xmlns=""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xmlns=""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xmlns=""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xmlns=""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xmlns=""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xmlns=""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xmlns=""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xmlns=""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xmlns=""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xmlns=""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76766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xmlns=""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xmlns=""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xmlns=""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xmlns=""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xmlns=""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xmlns=""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xmlns=""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xmlns=""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xmlns="" val="3323673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1066355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289700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xmlns="" val="2399151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xmlns="" val="616244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50186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xmlns="" val="28131272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xmlns=""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2079836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790943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1142020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xmlns="" val="1235406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xmlns=""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xmlns=""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xmlns=""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xmlns=""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xmlns=""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xmlns="" val="3237465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xmlns=""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xmlns="" val="6398872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xmlns=""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xmlns=""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xmlns="" val="63521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xmlns="" val="20000"/>
                    </a:ext>
                  </a:extLst>
                </a:gridCol>
                <a:gridCol w="8712968">
                  <a:extLst>
                    <a:ext uri="{9D8B030D-6E8A-4147-A177-3AD203B41FA5}">
                      <a16:colId xmlns:a16="http://schemas.microsoft.com/office/drawing/2014/main" xmlns=""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xmlns=""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xmlns=""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xmlns=""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982183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xmlns=""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xmlns=""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xmlns=""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xmlns=""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xmlns=""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xmlns=""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xmlns="" val="266542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xmlns=""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xmlns="" val="4145412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xmlns=""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xmlns="" val="3567598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xmlns="" val="2762672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50400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xmlns="" val="1275689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355872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xmlns="" val="227908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xmlns="" val="371978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xmlns="" id="{68E4FE44-78E8-4349-A300-B3B8A53733E8}"/>
              </a:ext>
            </a:extLst>
          </p:cNvPr>
          <p:cNvSpPr/>
          <p:nvPr/>
        </p:nvSpPr>
        <p:spPr>
          <a:xfrm>
            <a:off x="263353" y="755412"/>
            <a:ext cx="3914854" cy="369332"/>
          </a:xfrm>
          <a:prstGeom prst="rect">
            <a:avLst/>
          </a:prstGeom>
        </p:spPr>
        <p:txBody>
          <a:bodyPr wrap="none">
            <a:spAutoFit/>
          </a:bodyPr>
          <a:lstStyle/>
          <a:p>
            <a:r>
              <a:rPr lang="en-US" b="1" i="1" dirty="0">
                <a:solidFill>
                  <a:srgbClr val="036883"/>
                </a:solidFill>
                <a:latin typeface="Palatino Linotype" panose="02040502050505030304" pitchFamily="18" charset="0"/>
              </a:rPr>
              <a:t>Row-oriented and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xmlns=""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xmlns=""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xmlns=""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xmlns="" val="9282652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xmlns="" val="887710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690466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xmlns="" val="5320224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xmlns=""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2986541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xmlns=""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6848408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0872975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xmlns=""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xmlns=""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xmlns=""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xmlns="" val="8365872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xmlns=""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xmlns=""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xmlns=""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xmlns=""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xmlns=""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xmlns="" val="131076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xmlns="" val="33748092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xmlns=""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xmlns=""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xmlns="" val="10191400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xmlns=""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xmlns=""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xmlns=""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xmlns=""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xmlns=""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42818354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xmlns=""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xmlns=""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xmlns=""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xmlns=""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xmlns=""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xmlns=""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23909489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xmlns=""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25627500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17620866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xmlns=""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xmlns=""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xmlns=""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xmlns="" val="20348733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xmlns=""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xmlns="" val="7999497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xmlns=""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xmlns="" val="12459600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xmlns=""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467195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xmlns=""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xmlns=""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xmlns=""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xmlns=""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xmlns=""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907204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xmlns=""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xmlns=""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xmlns=""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xmlns=""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xmlns=""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878350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xmlns=""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xmlns=""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xmlns="" val="2799297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xmlns=""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xmlns=""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xmlns=""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13237584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xmlns=""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xmlns=""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xmlns=""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81034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xmlns=""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xmlns=""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7588048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xmlns=""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xmlns=""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817085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xmlns="" val="2844348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xmlns="" val="24736910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xmlns="" val="2191941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35422</TotalTime>
  <Words>16836</Words>
  <Application>Microsoft Office PowerPoint</Application>
  <PresentationFormat>Custom</PresentationFormat>
  <Paragraphs>2158</Paragraphs>
  <Slides>263</Slides>
  <Notes>4</Notes>
  <HiddenSlides>3</HiddenSlides>
  <MMClips>0</MMClips>
  <ScaleCrop>false</ScaleCrop>
  <HeadingPairs>
    <vt:vector size="4" baseType="variant">
      <vt:variant>
        <vt:lpstr>Theme</vt:lpstr>
      </vt:variant>
      <vt:variant>
        <vt:i4>1</vt:i4>
      </vt:variant>
      <vt:variant>
        <vt:lpstr>Slide Titles</vt:lpstr>
      </vt:variant>
      <vt:variant>
        <vt:i4>263</vt:i4>
      </vt:variant>
    </vt:vector>
  </HeadingPairs>
  <TitlesOfParts>
    <vt:vector size="264"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administrator</cp:lastModifiedBy>
  <cp:revision>7152</cp:revision>
  <dcterms:created xsi:type="dcterms:W3CDTF">2015-10-09T06:09:34Z</dcterms:created>
  <dcterms:modified xsi:type="dcterms:W3CDTF">2022-10-06T14:05:10Z</dcterms:modified>
</cp:coreProperties>
</file>