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dc01ce4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dc01ce4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dc01ce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dc01ce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dc01ce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dc01ce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dc01ce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cdc01ce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dc01ce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dc01ce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cdc01ce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cdc01ce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dc01ce4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cdc01ce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dc01ce4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cdc01ce4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INSIGHTS 360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452100"/>
            <a:ext cx="76881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Power BI Dashboard | Power Query | Data Analysis | DAX | Data Modeling</a:t>
            </a:r>
            <a:br>
              <a:rPr b="1" lang="en"/>
            </a:br>
            <a:br>
              <a:rPr b="1" lang="en"/>
            </a:br>
            <a:br>
              <a:rPr b="1" lang="en"/>
            </a:br>
            <a:r>
              <a:rPr b="1" lang="en"/>
              <a:t>								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6659075" y="4358225"/>
            <a:ext cx="224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By: Akash Kumar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live project -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has been built using Microsoft </a:t>
            </a:r>
            <a:r>
              <a:rPr b="1" lang="en"/>
              <a:t>Power BI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consists of  a multi-functional </a:t>
            </a:r>
            <a:r>
              <a:rPr b="1" lang="en"/>
              <a:t>dashboard </a:t>
            </a:r>
            <a:r>
              <a:rPr lang="en"/>
              <a:t>with 5 different views - Finance, Sales, Marketing, Supply Chain and </a:t>
            </a:r>
            <a:r>
              <a:rPr lang="en"/>
              <a:t>Executive.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view has been customized with different </a:t>
            </a:r>
            <a:r>
              <a:rPr b="1" lang="en"/>
              <a:t>visuals</a:t>
            </a:r>
            <a:r>
              <a:rPr lang="en"/>
              <a:t> and </a:t>
            </a:r>
            <a:r>
              <a:rPr b="1" lang="en"/>
              <a:t>graphs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view is supported by</a:t>
            </a:r>
            <a:r>
              <a:rPr b="1" lang="en"/>
              <a:t> filters</a:t>
            </a:r>
            <a:r>
              <a:rPr lang="en"/>
              <a:t> and connected to other views by </a:t>
            </a:r>
            <a:r>
              <a:rPr b="1" lang="en"/>
              <a:t>navigation - </a:t>
            </a:r>
            <a:r>
              <a:rPr i="1" lang="en"/>
              <a:t>to navigate click on the icons</a:t>
            </a:r>
            <a:endParaRPr i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 to </a:t>
            </a:r>
            <a:r>
              <a:rPr b="1" lang="en"/>
              <a:t>footer</a:t>
            </a:r>
            <a:r>
              <a:rPr lang="en"/>
              <a:t> notes for abbreviations.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Date</a:t>
            </a:r>
            <a:r>
              <a:rPr lang="en"/>
              <a:t> filters( vs </a:t>
            </a:r>
            <a:r>
              <a:rPr b="1" lang="en"/>
              <a:t>LY/Target</a:t>
            </a:r>
            <a:r>
              <a:rPr lang="en"/>
              <a:t>, </a:t>
            </a:r>
            <a:r>
              <a:rPr b="1" lang="en"/>
              <a:t>YTD/YTG</a:t>
            </a:r>
            <a:r>
              <a:rPr lang="en"/>
              <a:t>), </a:t>
            </a:r>
            <a:r>
              <a:rPr b="1" lang="en"/>
              <a:t>product</a:t>
            </a:r>
            <a:r>
              <a:rPr lang="en"/>
              <a:t> and </a:t>
            </a:r>
            <a:r>
              <a:rPr b="1" lang="en"/>
              <a:t>region</a:t>
            </a:r>
            <a:r>
              <a:rPr lang="en"/>
              <a:t> filters can be applied at multiple levels.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9"/>
            <a:ext cx="9144000" cy="484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38"/>
            <a:ext cx="91440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9"/>
            <a:ext cx="9144000" cy="484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38"/>
            <a:ext cx="91440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19"/>
            <a:ext cx="9144000" cy="484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800" y="1896775"/>
            <a:ext cx="76884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 ahead, explore vital </a:t>
            </a:r>
            <a:r>
              <a:rPr lang="en" sz="2200"/>
              <a:t>insights</a:t>
            </a:r>
            <a:r>
              <a:rPr lang="en" sz="2200"/>
              <a:t> from the dashboard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4100"/>
            </a:br>
            <a:r>
              <a:rPr lang="en" sz="3766"/>
              <a:t>THANK YOU :)</a:t>
            </a:r>
            <a:endParaRPr sz="376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