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627C7-375E-4D9D-A784-5FB3D1A6C482}" type="datetimeFigureOut">
              <a:rPr lang="en-US" smtClean="0"/>
              <a:t>18-Jul-19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48486-7EAB-4720-91F0-7BB17A716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65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48486-7EAB-4720-91F0-7BB17A7164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18-Jul-19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Mini Project</a:t>
            </a:r>
            <a:br>
              <a:rPr lang="en-IN" dirty="0" smtClean="0"/>
            </a:br>
            <a:r>
              <a:rPr lang="en-IN" dirty="0" smtClean="0"/>
              <a:t>Library Management System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By,</a:t>
            </a:r>
          </a:p>
          <a:p>
            <a:pPr algn="r"/>
            <a:r>
              <a:rPr lang="en-IN" dirty="0" err="1" smtClean="0"/>
              <a:t>Akash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saw(173408196057)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6-Collect Books</a:t>
            </a:r>
            <a:endParaRPr lang="en-IN" dirty="0"/>
          </a:p>
        </p:txBody>
      </p:sp>
      <p:pic>
        <p:nvPicPr>
          <p:cNvPr id="7171" name="Picture 3" descr="C:\Users\Ananda Rao H\Documents\Mini Project\Coll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66800"/>
            <a:ext cx="6995577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User Module</a:t>
            </a:r>
            <a:endParaRPr lang="en-IN" dirty="0"/>
          </a:p>
        </p:txBody>
      </p:sp>
      <p:pic>
        <p:nvPicPr>
          <p:cNvPr id="8194" name="Picture 2" descr="C:\Users\Ananda Rao H\Documents\Mini Project\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530092" cy="539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1-Search for Books</a:t>
            </a:r>
            <a:endParaRPr lang="en-IN" dirty="0"/>
          </a:p>
        </p:txBody>
      </p:sp>
      <p:pic>
        <p:nvPicPr>
          <p:cNvPr id="9218" name="Picture 2" descr="C:\Users\Ananda Rao H\Documents\Mini Project\Searc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44055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2-UserInfo</a:t>
            </a:r>
            <a:endParaRPr lang="en-IN" dirty="0"/>
          </a:p>
        </p:txBody>
      </p:sp>
      <p:pic>
        <p:nvPicPr>
          <p:cNvPr id="10243" name="Picture 3" descr="C:\Users\Ananda Rao H\Documents\Mini Project\UserInf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66800"/>
            <a:ext cx="6248399" cy="5674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1676400"/>
            <a:ext cx="541020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</a:t>
            </a:r>
            <a:endParaRPr lang="en-US" sz="9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5-Point Star 1"/>
          <p:cNvSpPr/>
          <p:nvPr/>
        </p:nvSpPr>
        <p:spPr>
          <a:xfrm>
            <a:off x="8534400" y="6273800"/>
            <a:ext cx="4572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Abstract-Problem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Management System is a library Management Software for Monitoring and controlling the transactions in a Library. The Project is developed in C, which mainly focus on basic Operations in a library like Adding New Member, New Books, and Updating New Information, Searching Books, Members and facility to Borrow and Return Books.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Main Screen </a:t>
            </a:r>
            <a:endParaRPr lang="en-IN" dirty="0"/>
          </a:p>
        </p:txBody>
      </p:sp>
      <p:pic>
        <p:nvPicPr>
          <p:cNvPr id="11266" name="Picture 2" descr="C:\Users\Ananda Rao H\Documents\Mini Project\Ma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42496"/>
            <a:ext cx="4267200" cy="5615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Admin Module </a:t>
            </a:r>
            <a:endParaRPr lang="en-IN" dirty="0"/>
          </a:p>
        </p:txBody>
      </p:sp>
      <p:pic>
        <p:nvPicPr>
          <p:cNvPr id="1026" name="Picture 2" descr="C:\Users\Ananda Rao H\Documents\Mini Project\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683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1-Add Book </a:t>
            </a:r>
            <a:endParaRPr lang="en-IN" dirty="0"/>
          </a:p>
        </p:txBody>
      </p:sp>
      <p:pic>
        <p:nvPicPr>
          <p:cNvPr id="2051" name="Picture 3" descr="C:\Users\Ananda Rao H\Documents\Mini Project\Add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56017"/>
            <a:ext cx="6629400" cy="56019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2-Add User </a:t>
            </a:r>
            <a:endParaRPr lang="en-IN" dirty="0"/>
          </a:p>
        </p:txBody>
      </p:sp>
      <p:pic>
        <p:nvPicPr>
          <p:cNvPr id="3075" name="Picture 3" descr="C:\Users\Ananda Rao H\Documents\Mini Project\Add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24623"/>
            <a:ext cx="6477000" cy="5633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3-List Book </a:t>
            </a:r>
            <a:endParaRPr lang="en-IN" dirty="0"/>
          </a:p>
        </p:txBody>
      </p:sp>
      <p:pic>
        <p:nvPicPr>
          <p:cNvPr id="4098" name="Picture 2" descr="C:\Users\Ananda Rao H\Documents\Mini Project\ListBoo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19200"/>
            <a:ext cx="1796186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4-List User</a:t>
            </a:r>
            <a:endParaRPr lang="en-IN" dirty="0"/>
          </a:p>
        </p:txBody>
      </p:sp>
      <p:pic>
        <p:nvPicPr>
          <p:cNvPr id="5122" name="Picture 2" descr="C:\Users\Ananda Rao H\Documents\Mini Project\ListUs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295400"/>
            <a:ext cx="1770888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IN" dirty="0" smtClean="0"/>
              <a:t>Choice 5-Issue Books</a:t>
            </a:r>
            <a:endParaRPr lang="en-IN" dirty="0"/>
          </a:p>
        </p:txBody>
      </p:sp>
      <p:pic>
        <p:nvPicPr>
          <p:cNvPr id="6146" name="Picture 2" descr="C:\Users\Ananda Rao H\Documents\Mini Project\Issu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5956522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103</Words>
  <Application>Microsoft Office PowerPoint</Application>
  <PresentationFormat>On-screen Show (4:3)</PresentationFormat>
  <Paragraphs>18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Computer Mini Project Library Management System </vt:lpstr>
      <vt:lpstr>Abstract-Problem Statement</vt:lpstr>
      <vt:lpstr>Main Screen </vt:lpstr>
      <vt:lpstr>Admin Module </vt:lpstr>
      <vt:lpstr>Choice 1-Add Book </vt:lpstr>
      <vt:lpstr>Choice 2-Add User </vt:lpstr>
      <vt:lpstr>Choice 3-List Book </vt:lpstr>
      <vt:lpstr>Choice 4-List User</vt:lpstr>
      <vt:lpstr>Choice 5-Issue Books</vt:lpstr>
      <vt:lpstr>Choice 6-Collect Books</vt:lpstr>
      <vt:lpstr>User Module</vt:lpstr>
      <vt:lpstr>Choice 1-Search for Books</vt:lpstr>
      <vt:lpstr>Choice 2-UserInfo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Mini Project Library Management System </dc:title>
  <dc:creator>Ananda Rao H</dc:creator>
  <cp:lastModifiedBy>Admin</cp:lastModifiedBy>
  <cp:revision>10</cp:revision>
  <dcterms:created xsi:type="dcterms:W3CDTF">2006-08-16T00:00:00Z</dcterms:created>
  <dcterms:modified xsi:type="dcterms:W3CDTF">2019-07-18T16:54:32Z</dcterms:modified>
</cp:coreProperties>
</file>