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2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4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3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1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0777-5401-47DF-9604-613F9FD4F9CB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E16A9-B11E-4982-850F-345B902C0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3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/>
              <a:t>Deleting a node from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from a linked list is easier than insertion as only one pointer needs to be changed.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deleting a node we may have one of the following three cases:-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last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first node in a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say P.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head to the next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P.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preceding node in a pointer variable P. Node to be deleted is marked as key.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key node in a pointer variable q, so that it can be freed subsequently.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successor of the key node as the successor of the node pointed by P.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q.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node itself is the last node then make the linked list empty.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position a pointer ‘q’ on the second last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last node and do q-&gt;next=NULL.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C function to delete the last node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*delete(node *head)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*p,*q;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if(head-&gt;next =  = 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free(head);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head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 -&gt;next!=NULL)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q=q-&gt;next;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free(p);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/>
              <a:t>C function to delete a</a:t>
            </a:r>
            <a:r>
              <a:rPr lang="en-US" sz="3600" b="1" dirty="0"/>
              <a:t> node at location ‘LOC’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8229600" cy="6019800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*delete(node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*p,*q;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if(LOC= =1)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p=head;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head=head-&gt;next;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free(p);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q=head;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&lt;LOC-1;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if(q= =NULL)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(“underflow”);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q-&gt;next=p-&gt;next;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free(p);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return(head);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7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Deleting a node from Linked List</vt:lpstr>
      <vt:lpstr>Algorithm for Deleting the first node.</vt:lpstr>
      <vt:lpstr>Algorithm for Deleting a node in between two nodes</vt:lpstr>
      <vt:lpstr>Algorithm for Deleting the last node.</vt:lpstr>
      <vt:lpstr>C function to delete the last node</vt:lpstr>
      <vt:lpstr>C function to delete a node at location ‘LOC’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Deleting a node from Linked List</dc:title>
  <dc:creator>Dr. Ambika Aggarwal</dc:creator>
  <cp:lastModifiedBy>Dr. Ambika Aggarwal</cp:lastModifiedBy>
  <cp:revision>1</cp:revision>
  <dcterms:created xsi:type="dcterms:W3CDTF">2023-02-14T08:58:24Z</dcterms:created>
  <dcterms:modified xsi:type="dcterms:W3CDTF">2023-02-14T08:59:37Z</dcterms:modified>
</cp:coreProperties>
</file>