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3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4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8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3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19C5-A2C1-4C97-B9F2-7D53D83FE5D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7A15-33BE-444E-9238-6D2B81BD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2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4000" b="1" dirty="0"/>
              <a:t>Insertion in Linked List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item in a linked list may have three situations:-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beginning of the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insertion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of the list.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node.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node.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the new node to the beginning of the linked list.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reference(head) pointer of the linked list to point to the new node.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node after a node N1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node.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node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node N1.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the new node 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N1-&gt;next.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N1 to point to the new node.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00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 function to insert data in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6019800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*insert(node *head,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//data x is to be inserted after the key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//if key is -1 then x is to be inserted as a front  node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 , *q;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//obtain space for the new node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P=(node*)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//store x in the new node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P-&gt;data = x;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If(key= = -1)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//insert node at the front of the list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P-&gt;next = 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 = P;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//search for the key in the linked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= 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while(key!= q-&gt;data &amp;&amp; q!= NULL)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= q-&gt;next;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if(q!= NULL)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//if the key is found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P-&gt; next = q-&gt; 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q-&gt; next = P;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eturn(head)}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insertion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list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i.e. p=(node*)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and make its ‘next’ field NULL.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head is null then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Head = p;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6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Position a pointer q on the last node by traversing the linked list from the first node and until it reaches the last node.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Store the address of the newly acquired node, pointed by P, in the next field of node pointed by q.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Stop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20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insertion at the end of the list.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 *head,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*p, *q;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p=(node*)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p-&gt;data = x;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p-&gt;next = NULL;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if(head= =NULL)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return(p);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q=head;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While(q-&gt;next!=NULL)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q=q-&gt;next;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q-&gt;next = p;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return(head);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533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Insertion in Linked List</vt:lpstr>
      <vt:lpstr>Algorithm for insertion at the beginning of the list.</vt:lpstr>
      <vt:lpstr>Algorithm for inserting a new node after a node N1</vt:lpstr>
      <vt:lpstr>C function to insert data in a linked list</vt:lpstr>
      <vt:lpstr>Algorithm for insertion at the end of the list.</vt:lpstr>
      <vt:lpstr>C function for insertion at the end of the list.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in Linked List</dc:title>
  <dc:creator>Dr. Ambika Aggarwal</dc:creator>
  <cp:lastModifiedBy>Dr. Ambika Aggarwal</cp:lastModifiedBy>
  <cp:revision>1</cp:revision>
  <dcterms:created xsi:type="dcterms:W3CDTF">2023-02-09T09:36:25Z</dcterms:created>
  <dcterms:modified xsi:type="dcterms:W3CDTF">2023-02-09T09:38:29Z</dcterms:modified>
</cp:coreProperties>
</file>