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5" r:id="rId6"/>
    <p:sldId id="266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9B4B-4945-4E35-B9F9-E8A918DA3736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3281-EB68-4BA8-A48B-B195F5A7D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96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9B4B-4945-4E35-B9F9-E8A918DA3736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3281-EB68-4BA8-A48B-B195F5A7D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04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9B4B-4945-4E35-B9F9-E8A918DA3736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3281-EB68-4BA8-A48B-B195F5A7D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9B4B-4945-4E35-B9F9-E8A918DA3736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3281-EB68-4BA8-A48B-B195F5A7D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56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9B4B-4945-4E35-B9F9-E8A918DA3736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3281-EB68-4BA8-A48B-B195F5A7D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23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9B4B-4945-4E35-B9F9-E8A918DA3736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3281-EB68-4BA8-A48B-B195F5A7D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76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9B4B-4945-4E35-B9F9-E8A918DA3736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3281-EB68-4BA8-A48B-B195F5A7D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25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9B4B-4945-4E35-B9F9-E8A918DA3736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3281-EB68-4BA8-A48B-B195F5A7D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95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9B4B-4945-4E35-B9F9-E8A918DA3736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3281-EB68-4BA8-A48B-B195F5A7D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63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9B4B-4945-4E35-B9F9-E8A918DA3736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3281-EB68-4BA8-A48B-B195F5A7D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27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9B4B-4945-4E35-B9F9-E8A918DA3736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3281-EB68-4BA8-A48B-B195F5A7D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42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79B4B-4945-4E35-B9F9-E8A918DA3736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C3281-EB68-4BA8-A48B-B195F5A7D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83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WHAT IS DATA STRUCTURE?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6284"/>
            <a:ext cx="10515600" cy="4532671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/>
              <a:t>A data structure is a group of data elements that provides the easiest way to store and perform different actions on the data of the computer. 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 smtClean="0"/>
              <a:t>A data structure is a particular way of organizing data in a computer so that it can be used effectively. 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 smtClean="0"/>
              <a:t>The idea is to reduce the space and time complexities of different tasks. 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435686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3. Omega Notation (</a:t>
            </a:r>
            <a:r>
              <a:rPr lang="el-GR" b="1" u="sng" dirty="0"/>
              <a:t>Ω-</a:t>
            </a:r>
            <a:r>
              <a:rPr lang="en-IN" b="1" u="sng" dirty="0"/>
              <a:t>Notation)</a:t>
            </a:r>
            <a:r>
              <a:rPr lang="en-IN" b="1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51587"/>
            <a:ext cx="10515600" cy="3925376"/>
          </a:xfrm>
        </p:spPr>
        <p:txBody>
          <a:bodyPr/>
          <a:lstStyle/>
          <a:p>
            <a:r>
              <a:rPr lang="en-US" dirty="0"/>
              <a:t>Omega notation represents the </a:t>
            </a:r>
            <a:r>
              <a:rPr lang="en-US" b="1" dirty="0"/>
              <a:t>lower bound </a:t>
            </a:r>
            <a:r>
              <a:rPr lang="en-US" dirty="0"/>
              <a:t>of the running time of an algorithm.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Thus</a:t>
            </a:r>
            <a:r>
              <a:rPr lang="en-US" dirty="0"/>
              <a:t>, it provides the </a:t>
            </a:r>
            <a:r>
              <a:rPr lang="en-US" b="1" dirty="0"/>
              <a:t>best case </a:t>
            </a:r>
            <a:r>
              <a:rPr lang="en-US" dirty="0"/>
              <a:t>complexity of an algorithm.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087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Need for Data Structures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As applications are getting complexed and amount of data is increasing day by day, there </a:t>
            </a:r>
            <a:r>
              <a:rPr lang="en-US" sz="2600" smtClean="0"/>
              <a:t>may arise </a:t>
            </a:r>
            <a:r>
              <a:rPr lang="en-US" sz="2600" dirty="0" smtClean="0"/>
              <a:t>the following problems:</a:t>
            </a:r>
          </a:p>
          <a:p>
            <a:endParaRPr lang="en-US" sz="2600" dirty="0"/>
          </a:p>
          <a:p>
            <a:r>
              <a:rPr lang="en-IN" sz="2600" b="1" dirty="0" smtClean="0"/>
              <a:t>Processor speed</a:t>
            </a:r>
          </a:p>
          <a:p>
            <a:endParaRPr lang="en-IN" sz="2600" b="1" dirty="0" smtClean="0"/>
          </a:p>
          <a:p>
            <a:r>
              <a:rPr lang="en-IN" sz="2600" b="1" dirty="0" smtClean="0"/>
              <a:t>Data Search</a:t>
            </a:r>
          </a:p>
          <a:p>
            <a:endParaRPr lang="en-IN" sz="2600" b="1" dirty="0" smtClean="0"/>
          </a:p>
          <a:p>
            <a:r>
              <a:rPr lang="en-IN" sz="2600" b="1" dirty="0" smtClean="0"/>
              <a:t>Multiple requests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05273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Advantages of Data Structures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1" dirty="0" smtClean="0"/>
              <a:t>Efficiency:</a:t>
            </a:r>
            <a:r>
              <a:rPr lang="en-US" sz="2600" dirty="0" smtClean="0"/>
              <a:t> Efficiency of a program depends upon the choice of data structures. 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b="1" dirty="0" smtClean="0"/>
              <a:t>Reusability:</a:t>
            </a:r>
            <a:r>
              <a:rPr lang="en-US" sz="2600" dirty="0" smtClean="0"/>
              <a:t> Data structures are reusable, i.e. once we have implemented a particular data structure, we can use it at any other place. </a:t>
            </a:r>
            <a:endParaRPr lang="en-US" sz="2600" dirty="0"/>
          </a:p>
          <a:p>
            <a:pPr algn="just"/>
            <a:endParaRPr lang="en-US" sz="2600" dirty="0" smtClean="0"/>
          </a:p>
          <a:p>
            <a:pPr algn="just"/>
            <a:r>
              <a:rPr lang="en-US" sz="2600" b="1" dirty="0" smtClean="0"/>
              <a:t>Abstraction:</a:t>
            </a:r>
            <a:r>
              <a:rPr lang="en-US" sz="2600" dirty="0" smtClean="0"/>
              <a:t> Data structure is specified by the ADT which provides a level of abstraction.</a:t>
            </a:r>
          </a:p>
        </p:txBody>
      </p:sp>
    </p:spTree>
    <p:extLst>
      <p:ext uri="{BB962C8B-B14F-4D97-AF65-F5344CB8AC3E}">
        <p14:creationId xmlns:p14="http://schemas.microsoft.com/office/powerpoint/2010/main" val="142445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006" y="599768"/>
            <a:ext cx="9291483" cy="5584723"/>
          </a:xfrm>
        </p:spPr>
      </p:pic>
    </p:spTree>
    <p:extLst>
      <p:ext uri="{BB962C8B-B14F-4D97-AF65-F5344CB8AC3E}">
        <p14:creationId xmlns:p14="http://schemas.microsoft.com/office/powerpoint/2010/main" val="64007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Complexities of 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complexity of an algorithm computes the amount of time and spaces required by an algorithm for an input of size (n).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complexity of an algorithm can be divided into two types. The </a:t>
            </a:r>
            <a:r>
              <a:rPr lang="en-US" b="1" dirty="0"/>
              <a:t>time complexity</a:t>
            </a:r>
            <a:r>
              <a:rPr lang="en-US" dirty="0"/>
              <a:t> and the </a:t>
            </a:r>
            <a:r>
              <a:rPr lang="en-US" b="1" dirty="0"/>
              <a:t>space complexity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678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5910"/>
            <a:ext cx="10515600" cy="5351053"/>
          </a:xfrm>
        </p:spPr>
        <p:txBody>
          <a:bodyPr/>
          <a:lstStyle/>
          <a:p>
            <a:pPr algn="just"/>
            <a:r>
              <a:rPr lang="en-US" b="1" dirty="0"/>
              <a:t>Time Complexity of an </a:t>
            </a:r>
            <a:r>
              <a:rPr lang="en-US" b="1" dirty="0" smtClean="0"/>
              <a:t>Algorithm</a:t>
            </a:r>
          </a:p>
          <a:p>
            <a:pPr algn="just"/>
            <a:r>
              <a:rPr lang="en-US" dirty="0"/>
              <a:t>The time complexity is defined as the process of determining a formula for total time required towards the execution of that algorithm. This calculation is totally independent of implementation and programming language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b="1" dirty="0"/>
              <a:t>Space Complexity of an Algorithm</a:t>
            </a:r>
          </a:p>
          <a:p>
            <a:pPr algn="just"/>
            <a:r>
              <a:rPr lang="en-US" dirty="0"/>
              <a:t>Space complexity is </a:t>
            </a:r>
            <a:r>
              <a:rPr lang="en-US" dirty="0" smtClean="0"/>
              <a:t>defined </a:t>
            </a:r>
            <a:r>
              <a:rPr lang="en-US" dirty="0"/>
              <a:t>as the process of defining a formula for prediction of how much memory space is required for the successful execution of the algorithm. The memory space is generally considered as the primary memory.</a:t>
            </a:r>
          </a:p>
          <a:p>
            <a:pPr algn="just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940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252" y="285135"/>
            <a:ext cx="10894142" cy="1474839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Asymptotic Notations in Complexity Analysis of Algorithms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0413"/>
            <a:ext cx="10515600" cy="38565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mainly three asymptotic notations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Big-O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 (O-notation)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Omega Notation (Ω-notation)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Theta Notation (Θ-notation)</a:t>
            </a:r>
          </a:p>
        </p:txBody>
      </p:sp>
    </p:spTree>
    <p:extLst>
      <p:ext uri="{BB962C8B-B14F-4D97-AF65-F5344CB8AC3E}">
        <p14:creationId xmlns:p14="http://schemas.microsoft.com/office/powerpoint/2010/main" val="53082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1. Theta Notation (</a:t>
            </a:r>
            <a:r>
              <a:rPr lang="el-GR" b="1" u="sng" dirty="0"/>
              <a:t>Θ-</a:t>
            </a:r>
            <a:r>
              <a:rPr lang="en-IN" b="1" u="sng" dirty="0"/>
              <a:t>Notation</a:t>
            </a:r>
            <a:r>
              <a:rPr lang="en-IN" b="1" u="sng" dirty="0" smtClean="0"/>
              <a:t>)</a:t>
            </a:r>
            <a:r>
              <a:rPr lang="en-IN" b="1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31923"/>
            <a:ext cx="10515600" cy="3945039"/>
          </a:xfrm>
        </p:spPr>
        <p:txBody>
          <a:bodyPr/>
          <a:lstStyle/>
          <a:p>
            <a:r>
              <a:rPr lang="en-US" dirty="0"/>
              <a:t>Theta notation encloses the function from above and below.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Since </a:t>
            </a:r>
            <a:r>
              <a:rPr lang="en-US" dirty="0"/>
              <a:t>it represents the upper and the lower bound of the running time of an algorithm, it is used for analyzing the </a:t>
            </a:r>
            <a:r>
              <a:rPr lang="en-US" b="1" dirty="0"/>
              <a:t>average-case</a:t>
            </a:r>
            <a:r>
              <a:rPr lang="en-US" dirty="0"/>
              <a:t> complexity of an algorithm.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3905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2. Big-O Notation (O-notation)</a:t>
            </a:r>
            <a:r>
              <a:rPr lang="en-IN" b="1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04103"/>
            <a:ext cx="10515600" cy="4072860"/>
          </a:xfrm>
        </p:spPr>
        <p:txBody>
          <a:bodyPr/>
          <a:lstStyle/>
          <a:p>
            <a:r>
              <a:rPr lang="en-US" dirty="0"/>
              <a:t>Big-O notation represents the </a:t>
            </a:r>
            <a:r>
              <a:rPr lang="en-US" b="1" dirty="0"/>
              <a:t>upper bound </a:t>
            </a:r>
            <a:r>
              <a:rPr lang="en-US" dirty="0"/>
              <a:t>of the running time of an algorithm.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Therefore</a:t>
            </a:r>
            <a:r>
              <a:rPr lang="en-US" dirty="0"/>
              <a:t>, it gives the </a:t>
            </a:r>
            <a:r>
              <a:rPr lang="en-US" b="1" dirty="0"/>
              <a:t>worst-case</a:t>
            </a:r>
            <a:r>
              <a:rPr lang="en-US" dirty="0"/>
              <a:t> complexity of an algorithm.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7201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434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WHAT IS DATA STRUCTURE?</vt:lpstr>
      <vt:lpstr>Need for Data Structures</vt:lpstr>
      <vt:lpstr>Advantages of Data Structures</vt:lpstr>
      <vt:lpstr>PowerPoint Presentation</vt:lpstr>
      <vt:lpstr>Complexities of an Algorithm</vt:lpstr>
      <vt:lpstr>PowerPoint Presentation</vt:lpstr>
      <vt:lpstr>Asymptotic Notations in Complexity Analysis of Algorithms</vt:lpstr>
      <vt:lpstr>1. Theta Notation (Θ-Notation):</vt:lpstr>
      <vt:lpstr>2. Big-O Notation (O-notation):</vt:lpstr>
      <vt:lpstr>3. Omega Notation (Ω-Notation):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Ambika Aggarwal</dc:creator>
  <cp:lastModifiedBy>Dr. Ambika Aggarwal</cp:lastModifiedBy>
  <cp:revision>11</cp:revision>
  <dcterms:created xsi:type="dcterms:W3CDTF">2023-01-11T04:19:43Z</dcterms:created>
  <dcterms:modified xsi:type="dcterms:W3CDTF">2023-01-25T06:22:34Z</dcterms:modified>
</cp:coreProperties>
</file>