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omments/comment1.xml" ContentType="application/vnd.openxmlformats-officedocument.presentationml.comments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2" r:id="rId3"/>
    <p:sldId id="267" r:id="rId4"/>
    <p:sldId id="260" r:id="rId5"/>
    <p:sldId id="257" r:id="rId6"/>
    <p:sldId id="258" r:id="rId7"/>
    <p:sldId id="264" r:id="rId8"/>
    <p:sldId id="269" r:id="rId9"/>
    <p:sldId id="266" r:id="rId10"/>
    <p:sldId id="271" r:id="rId11"/>
    <p:sldId id="268" r:id="rId12"/>
    <p:sldId id="273" r:id="rId13"/>
    <p:sldId id="274" r:id="rId14"/>
    <p:sldId id="275" r:id="rId15"/>
    <p:sldId id="259" r:id="rId16"/>
    <p:sldId id="261" r:id="rId17"/>
    <p:sldId id="272" r:id="rId18"/>
    <p:sldId id="276" r:id="rId19"/>
    <p:sldId id="277" r:id="rId20"/>
    <p:sldId id="278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handoutMaster" Target="handoutMasters/handout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notesMaster" Target="notesMasters/notesMaster1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03T18:26:10.579" idx="1">
    <p:pos x="4454" y="303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image" Target="../media/image10.png" 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image" Target="../media/image2.jpg" /><Relationship Id="rId5" Type="http://schemas.openxmlformats.org/officeDocument/2006/relationships/image" Target="../media/image6.jpg" /><Relationship Id="rId4" Type="http://schemas.openxmlformats.org/officeDocument/2006/relationships/image" Target="../media/image5.jpg" 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jpg" /><Relationship Id="rId1" Type="http://schemas.openxmlformats.org/officeDocument/2006/relationships/image" Target="../media/image7.png" 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image" Target="../media/image10.png" 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image" Target="../media/image2.jpg" /><Relationship Id="rId5" Type="http://schemas.openxmlformats.org/officeDocument/2006/relationships/image" Target="../media/image6.jpg" /><Relationship Id="rId4" Type="http://schemas.openxmlformats.org/officeDocument/2006/relationships/image" Target="../media/image5.jpg" 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jpg" /><Relationship Id="rId1" Type="http://schemas.openxmlformats.org/officeDocument/2006/relationships/image" Target="../media/image7.pn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6C1D8-E8BB-4816-9520-76BC8689C85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2E6C94-01EB-4764-A43F-EC84EC7551F8}">
      <dgm:prSet/>
      <dgm:spPr/>
      <dgm:t>
        <a:bodyPr/>
        <a:lstStyle/>
        <a:p>
          <a:r>
            <a:rPr lang="en-US" dirty="0"/>
            <a:t>Delivering an informative session on ‘Utilitarian Approach’</a:t>
          </a:r>
        </a:p>
      </dgm:t>
    </dgm:pt>
    <dgm:pt modelId="{0C1B1DF4-246A-45FE-82F4-FCAABAC5510B}" type="parTrans" cxnId="{63BCD14D-54A6-4766-AF2B-CF8BC8A92850}">
      <dgm:prSet/>
      <dgm:spPr/>
      <dgm:t>
        <a:bodyPr/>
        <a:lstStyle/>
        <a:p>
          <a:endParaRPr lang="en-US"/>
        </a:p>
      </dgm:t>
    </dgm:pt>
    <dgm:pt modelId="{234321C7-EA8D-49ED-99BD-2C548FA39ADC}" type="sibTrans" cxnId="{63BCD14D-54A6-4766-AF2B-CF8BC8A92850}">
      <dgm:prSet/>
      <dgm:spPr/>
      <dgm:t>
        <a:bodyPr/>
        <a:lstStyle/>
        <a:p>
          <a:endParaRPr lang="en-US"/>
        </a:p>
      </dgm:t>
    </dgm:pt>
    <dgm:pt modelId="{6509E9F6-C197-468E-9C95-D2DC8A5C0B5E}">
      <dgm:prSet/>
      <dgm:spPr/>
      <dgm:t>
        <a:bodyPr/>
        <a:lstStyle/>
        <a:p>
          <a:r>
            <a:rPr lang="en-US"/>
            <a:t>Defining ‘Utilitarian Approach’</a:t>
          </a:r>
        </a:p>
      </dgm:t>
    </dgm:pt>
    <dgm:pt modelId="{727FCAFB-C843-406F-A4A3-E798B8BA6CA4}" type="parTrans" cxnId="{E322CA7B-2F25-4E4E-BB59-D74AE4A1FDE9}">
      <dgm:prSet/>
      <dgm:spPr/>
      <dgm:t>
        <a:bodyPr/>
        <a:lstStyle/>
        <a:p>
          <a:endParaRPr lang="en-US"/>
        </a:p>
      </dgm:t>
    </dgm:pt>
    <dgm:pt modelId="{2194EB00-5666-4271-94F1-7B983260EF48}" type="sibTrans" cxnId="{E322CA7B-2F25-4E4E-BB59-D74AE4A1FDE9}">
      <dgm:prSet/>
      <dgm:spPr/>
      <dgm:t>
        <a:bodyPr/>
        <a:lstStyle/>
        <a:p>
          <a:endParaRPr lang="en-US"/>
        </a:p>
      </dgm:t>
    </dgm:pt>
    <dgm:pt modelId="{8986F2D7-FB2B-41DA-8FA8-05157133A8B0}">
      <dgm:prSet/>
      <dgm:spPr/>
      <dgm:t>
        <a:bodyPr/>
        <a:lstStyle/>
        <a:p>
          <a:r>
            <a:rPr lang="en-US"/>
            <a:t>Citing some suitable case studies</a:t>
          </a:r>
        </a:p>
      </dgm:t>
    </dgm:pt>
    <dgm:pt modelId="{AEFA69A3-99E2-4DAB-AF40-64CED6C845CE}" type="parTrans" cxnId="{74F6D4F9-DF88-4D3B-A1DF-8E15457C536A}">
      <dgm:prSet/>
      <dgm:spPr/>
      <dgm:t>
        <a:bodyPr/>
        <a:lstStyle/>
        <a:p>
          <a:endParaRPr lang="en-US"/>
        </a:p>
      </dgm:t>
    </dgm:pt>
    <dgm:pt modelId="{E99FF6A1-52A0-49CF-A86E-B05D62357CE9}" type="sibTrans" cxnId="{74F6D4F9-DF88-4D3B-A1DF-8E15457C536A}">
      <dgm:prSet/>
      <dgm:spPr/>
      <dgm:t>
        <a:bodyPr/>
        <a:lstStyle/>
        <a:p>
          <a:endParaRPr lang="en-US"/>
        </a:p>
      </dgm:t>
    </dgm:pt>
    <dgm:pt modelId="{77F1A0FB-83EE-4503-80A7-401A970E06C9}">
      <dgm:prSet/>
      <dgm:spPr/>
      <dgm:t>
        <a:bodyPr/>
        <a:lstStyle/>
        <a:p>
          <a:r>
            <a:rPr lang="en-US"/>
            <a:t>Origin of the approach</a:t>
          </a:r>
        </a:p>
      </dgm:t>
    </dgm:pt>
    <dgm:pt modelId="{24EFAA28-792D-4785-AD43-BD09ECD9820D}" type="parTrans" cxnId="{C17B93D1-1A22-4B12-B307-F03E69A150C8}">
      <dgm:prSet/>
      <dgm:spPr/>
      <dgm:t>
        <a:bodyPr/>
        <a:lstStyle/>
        <a:p>
          <a:endParaRPr lang="en-US"/>
        </a:p>
      </dgm:t>
    </dgm:pt>
    <dgm:pt modelId="{88417057-A8D2-4EC9-A077-763D2612463D}" type="sibTrans" cxnId="{C17B93D1-1A22-4B12-B307-F03E69A150C8}">
      <dgm:prSet/>
      <dgm:spPr/>
      <dgm:t>
        <a:bodyPr/>
        <a:lstStyle/>
        <a:p>
          <a:endParaRPr lang="en-US"/>
        </a:p>
      </dgm:t>
    </dgm:pt>
    <dgm:pt modelId="{F0A29377-7A0A-41DC-B75A-C828E480C607}">
      <dgm:prSet/>
      <dgm:spPr/>
      <dgm:t>
        <a:bodyPr/>
        <a:lstStyle/>
        <a:p>
          <a:r>
            <a:rPr lang="en-US" dirty="0"/>
            <a:t>Discussing its types and various characteristics</a:t>
          </a:r>
        </a:p>
      </dgm:t>
    </dgm:pt>
    <dgm:pt modelId="{A4A66906-E3E9-40BA-8F9B-F23990AF333D}" type="parTrans" cxnId="{894317C6-CFBA-40BB-B593-54CCEE41CDC0}">
      <dgm:prSet/>
      <dgm:spPr/>
      <dgm:t>
        <a:bodyPr/>
        <a:lstStyle/>
        <a:p>
          <a:endParaRPr lang="en-US"/>
        </a:p>
      </dgm:t>
    </dgm:pt>
    <dgm:pt modelId="{3EEEE301-7F26-4B75-8BCA-937D5F362239}" type="sibTrans" cxnId="{894317C6-CFBA-40BB-B593-54CCEE41CDC0}">
      <dgm:prSet/>
      <dgm:spPr/>
      <dgm:t>
        <a:bodyPr/>
        <a:lstStyle/>
        <a:p>
          <a:endParaRPr lang="en-US"/>
        </a:p>
      </dgm:t>
    </dgm:pt>
    <dgm:pt modelId="{B8BDC9A0-D12C-4A4D-A2C0-59FB518B5626}">
      <dgm:prSet/>
      <dgm:spPr/>
      <dgm:t>
        <a:bodyPr/>
        <a:lstStyle/>
        <a:p>
          <a:r>
            <a:rPr lang="en-US"/>
            <a:t>Advantages and disadvantages</a:t>
          </a:r>
        </a:p>
      </dgm:t>
    </dgm:pt>
    <dgm:pt modelId="{4461D69A-6C1B-4D3E-B448-12E9AB4D1B0B}" type="parTrans" cxnId="{9C36B034-5AA0-40FA-A493-C2D47163CCF6}">
      <dgm:prSet/>
      <dgm:spPr/>
      <dgm:t>
        <a:bodyPr/>
        <a:lstStyle/>
        <a:p>
          <a:endParaRPr lang="en-US"/>
        </a:p>
      </dgm:t>
    </dgm:pt>
    <dgm:pt modelId="{54844AB2-3CBB-445E-8577-AFD4ED8DA939}" type="sibTrans" cxnId="{9C36B034-5AA0-40FA-A493-C2D47163CCF6}">
      <dgm:prSet/>
      <dgm:spPr/>
      <dgm:t>
        <a:bodyPr/>
        <a:lstStyle/>
        <a:p>
          <a:endParaRPr lang="en-US"/>
        </a:p>
      </dgm:t>
    </dgm:pt>
    <dgm:pt modelId="{5EA199E7-7B42-4ACB-A5E7-5E0CDE5D5835}">
      <dgm:prSet/>
      <dgm:spPr/>
      <dgm:t>
        <a:bodyPr/>
        <a:lstStyle/>
        <a:p>
          <a:r>
            <a:rPr lang="en-US"/>
            <a:t>Conclusion</a:t>
          </a:r>
        </a:p>
      </dgm:t>
    </dgm:pt>
    <dgm:pt modelId="{EC72F26F-7258-4A5D-B47C-27E3C4782EBD}" type="parTrans" cxnId="{E01A35A7-7544-46B7-968A-DD861E9E127E}">
      <dgm:prSet/>
      <dgm:spPr/>
      <dgm:t>
        <a:bodyPr/>
        <a:lstStyle/>
        <a:p>
          <a:endParaRPr lang="en-US"/>
        </a:p>
      </dgm:t>
    </dgm:pt>
    <dgm:pt modelId="{0CBB6BE1-4F20-4B59-BA0B-B245975A4C58}" type="sibTrans" cxnId="{E01A35A7-7544-46B7-968A-DD861E9E127E}">
      <dgm:prSet/>
      <dgm:spPr/>
      <dgm:t>
        <a:bodyPr/>
        <a:lstStyle/>
        <a:p>
          <a:endParaRPr lang="en-US"/>
        </a:p>
      </dgm:t>
    </dgm:pt>
    <dgm:pt modelId="{290B38C9-E968-4E8C-B26D-70B6D51BD48F}" type="pres">
      <dgm:prSet presAssocID="{CF66C1D8-E8BB-4816-9520-76BC8689C851}" presName="linear" presStyleCnt="0">
        <dgm:presLayoutVars>
          <dgm:animLvl val="lvl"/>
          <dgm:resizeHandles val="exact"/>
        </dgm:presLayoutVars>
      </dgm:prSet>
      <dgm:spPr/>
    </dgm:pt>
    <dgm:pt modelId="{D1333C73-7106-4409-84E0-C0B24C76985E}" type="pres">
      <dgm:prSet presAssocID="{A92E6C94-01EB-4764-A43F-EC84EC7551F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9B9A877-0A36-42AE-9081-9389FEF9F0A6}" type="pres">
      <dgm:prSet presAssocID="{234321C7-EA8D-49ED-99BD-2C548FA39ADC}" presName="spacer" presStyleCnt="0"/>
      <dgm:spPr/>
    </dgm:pt>
    <dgm:pt modelId="{FE0BA80D-BCE0-4ACC-80C6-DC882BC251F7}" type="pres">
      <dgm:prSet presAssocID="{6509E9F6-C197-468E-9C95-D2DC8A5C0B5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30501C7-8FAD-44E4-A221-EE9B5B50BDFB}" type="pres">
      <dgm:prSet presAssocID="{2194EB00-5666-4271-94F1-7B983260EF48}" presName="spacer" presStyleCnt="0"/>
      <dgm:spPr/>
    </dgm:pt>
    <dgm:pt modelId="{53B6B579-C704-4FB2-82D9-723CBC754D35}" type="pres">
      <dgm:prSet presAssocID="{8986F2D7-FB2B-41DA-8FA8-05157133A8B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6930849-BE77-499F-B7C9-05101D09BC68}" type="pres">
      <dgm:prSet presAssocID="{E99FF6A1-52A0-49CF-A86E-B05D62357CE9}" presName="spacer" presStyleCnt="0"/>
      <dgm:spPr/>
    </dgm:pt>
    <dgm:pt modelId="{FA7B7B95-C882-460B-94F7-D78A87DA6B23}" type="pres">
      <dgm:prSet presAssocID="{77F1A0FB-83EE-4503-80A7-401A970E06C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5101B88-032F-4C1B-91BB-BC35D6B1091C}" type="pres">
      <dgm:prSet presAssocID="{88417057-A8D2-4EC9-A077-763D2612463D}" presName="spacer" presStyleCnt="0"/>
      <dgm:spPr/>
    </dgm:pt>
    <dgm:pt modelId="{329E2C85-164E-403F-B5A7-798170E53A65}" type="pres">
      <dgm:prSet presAssocID="{F0A29377-7A0A-41DC-B75A-C828E480C60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921DDA4-1518-42F0-AE8A-A7B2A57431B6}" type="pres">
      <dgm:prSet presAssocID="{3EEEE301-7F26-4B75-8BCA-937D5F362239}" presName="spacer" presStyleCnt="0"/>
      <dgm:spPr/>
    </dgm:pt>
    <dgm:pt modelId="{98FE63D8-FFC0-4FED-AC0C-88366C7774E4}" type="pres">
      <dgm:prSet presAssocID="{B8BDC9A0-D12C-4A4D-A2C0-59FB518B562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729C062-A04F-4FF7-957F-2E2E0E12A749}" type="pres">
      <dgm:prSet presAssocID="{54844AB2-3CBB-445E-8577-AFD4ED8DA939}" presName="spacer" presStyleCnt="0"/>
      <dgm:spPr/>
    </dgm:pt>
    <dgm:pt modelId="{A43A1F10-B5DC-4C25-A694-0CE336FC8D1B}" type="pres">
      <dgm:prSet presAssocID="{5EA199E7-7B42-4ACB-A5E7-5E0CDE5D583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C36B034-5AA0-40FA-A493-C2D47163CCF6}" srcId="{CF66C1D8-E8BB-4816-9520-76BC8689C851}" destId="{B8BDC9A0-D12C-4A4D-A2C0-59FB518B5626}" srcOrd="5" destOrd="0" parTransId="{4461D69A-6C1B-4D3E-B448-12E9AB4D1B0B}" sibTransId="{54844AB2-3CBB-445E-8577-AFD4ED8DA939}"/>
    <dgm:cxn modelId="{92133039-D6C7-48B1-874C-52552C352B3B}" type="presOf" srcId="{CF66C1D8-E8BB-4816-9520-76BC8689C851}" destId="{290B38C9-E968-4E8C-B26D-70B6D51BD48F}" srcOrd="0" destOrd="0" presId="urn:microsoft.com/office/officeart/2005/8/layout/vList2"/>
    <dgm:cxn modelId="{025AF34B-7210-477D-9664-3ECE293454F7}" type="presOf" srcId="{6509E9F6-C197-468E-9C95-D2DC8A5C0B5E}" destId="{FE0BA80D-BCE0-4ACC-80C6-DC882BC251F7}" srcOrd="0" destOrd="0" presId="urn:microsoft.com/office/officeart/2005/8/layout/vList2"/>
    <dgm:cxn modelId="{63BCD14D-54A6-4766-AF2B-CF8BC8A92850}" srcId="{CF66C1D8-E8BB-4816-9520-76BC8689C851}" destId="{A92E6C94-01EB-4764-A43F-EC84EC7551F8}" srcOrd="0" destOrd="0" parTransId="{0C1B1DF4-246A-45FE-82F4-FCAABAC5510B}" sibTransId="{234321C7-EA8D-49ED-99BD-2C548FA39ADC}"/>
    <dgm:cxn modelId="{E322CA7B-2F25-4E4E-BB59-D74AE4A1FDE9}" srcId="{CF66C1D8-E8BB-4816-9520-76BC8689C851}" destId="{6509E9F6-C197-468E-9C95-D2DC8A5C0B5E}" srcOrd="1" destOrd="0" parTransId="{727FCAFB-C843-406F-A4A3-E798B8BA6CA4}" sibTransId="{2194EB00-5666-4271-94F1-7B983260EF48}"/>
    <dgm:cxn modelId="{8DDEC68A-5FCD-4997-AB3A-437A534CC0B0}" type="presOf" srcId="{8986F2D7-FB2B-41DA-8FA8-05157133A8B0}" destId="{53B6B579-C704-4FB2-82D9-723CBC754D35}" srcOrd="0" destOrd="0" presId="urn:microsoft.com/office/officeart/2005/8/layout/vList2"/>
    <dgm:cxn modelId="{07262A9F-ED69-4964-BCC7-E222D67995BA}" type="presOf" srcId="{5EA199E7-7B42-4ACB-A5E7-5E0CDE5D5835}" destId="{A43A1F10-B5DC-4C25-A694-0CE336FC8D1B}" srcOrd="0" destOrd="0" presId="urn:microsoft.com/office/officeart/2005/8/layout/vList2"/>
    <dgm:cxn modelId="{DB0D68A5-29B1-4CC0-BEE7-47211773AA55}" type="presOf" srcId="{77F1A0FB-83EE-4503-80A7-401A970E06C9}" destId="{FA7B7B95-C882-460B-94F7-D78A87DA6B23}" srcOrd="0" destOrd="0" presId="urn:microsoft.com/office/officeart/2005/8/layout/vList2"/>
    <dgm:cxn modelId="{E01A35A7-7544-46B7-968A-DD861E9E127E}" srcId="{CF66C1D8-E8BB-4816-9520-76BC8689C851}" destId="{5EA199E7-7B42-4ACB-A5E7-5E0CDE5D5835}" srcOrd="6" destOrd="0" parTransId="{EC72F26F-7258-4A5D-B47C-27E3C4782EBD}" sibTransId="{0CBB6BE1-4F20-4B59-BA0B-B245975A4C58}"/>
    <dgm:cxn modelId="{13CC28A9-5E8F-403B-9633-33036B2DB674}" type="presOf" srcId="{A92E6C94-01EB-4764-A43F-EC84EC7551F8}" destId="{D1333C73-7106-4409-84E0-C0B24C76985E}" srcOrd="0" destOrd="0" presId="urn:microsoft.com/office/officeart/2005/8/layout/vList2"/>
    <dgm:cxn modelId="{07F06AC5-D7A4-4645-B778-466FF8127645}" type="presOf" srcId="{F0A29377-7A0A-41DC-B75A-C828E480C607}" destId="{329E2C85-164E-403F-B5A7-798170E53A65}" srcOrd="0" destOrd="0" presId="urn:microsoft.com/office/officeart/2005/8/layout/vList2"/>
    <dgm:cxn modelId="{894317C6-CFBA-40BB-B593-54CCEE41CDC0}" srcId="{CF66C1D8-E8BB-4816-9520-76BC8689C851}" destId="{F0A29377-7A0A-41DC-B75A-C828E480C607}" srcOrd="4" destOrd="0" parTransId="{A4A66906-E3E9-40BA-8F9B-F23990AF333D}" sibTransId="{3EEEE301-7F26-4B75-8BCA-937D5F362239}"/>
    <dgm:cxn modelId="{C17B93D1-1A22-4B12-B307-F03E69A150C8}" srcId="{CF66C1D8-E8BB-4816-9520-76BC8689C851}" destId="{77F1A0FB-83EE-4503-80A7-401A970E06C9}" srcOrd="3" destOrd="0" parTransId="{24EFAA28-792D-4785-AD43-BD09ECD9820D}" sibTransId="{88417057-A8D2-4EC9-A077-763D2612463D}"/>
    <dgm:cxn modelId="{5F81C9DA-CF3E-4AA5-A014-0BDC99A75F85}" type="presOf" srcId="{B8BDC9A0-D12C-4A4D-A2C0-59FB518B5626}" destId="{98FE63D8-FFC0-4FED-AC0C-88366C7774E4}" srcOrd="0" destOrd="0" presId="urn:microsoft.com/office/officeart/2005/8/layout/vList2"/>
    <dgm:cxn modelId="{74F6D4F9-DF88-4D3B-A1DF-8E15457C536A}" srcId="{CF66C1D8-E8BB-4816-9520-76BC8689C851}" destId="{8986F2D7-FB2B-41DA-8FA8-05157133A8B0}" srcOrd="2" destOrd="0" parTransId="{AEFA69A3-99E2-4DAB-AF40-64CED6C845CE}" sibTransId="{E99FF6A1-52A0-49CF-A86E-B05D62357CE9}"/>
    <dgm:cxn modelId="{F42FD1F0-2429-454F-93C6-9B3F07AEA87B}" type="presParOf" srcId="{290B38C9-E968-4E8C-B26D-70B6D51BD48F}" destId="{D1333C73-7106-4409-84E0-C0B24C76985E}" srcOrd="0" destOrd="0" presId="urn:microsoft.com/office/officeart/2005/8/layout/vList2"/>
    <dgm:cxn modelId="{5F0D0EC1-B168-4BFA-ABFC-3780D8F3955E}" type="presParOf" srcId="{290B38C9-E968-4E8C-B26D-70B6D51BD48F}" destId="{69B9A877-0A36-42AE-9081-9389FEF9F0A6}" srcOrd="1" destOrd="0" presId="urn:microsoft.com/office/officeart/2005/8/layout/vList2"/>
    <dgm:cxn modelId="{B5CC0135-827D-4AFB-BC06-163BFD8809E2}" type="presParOf" srcId="{290B38C9-E968-4E8C-B26D-70B6D51BD48F}" destId="{FE0BA80D-BCE0-4ACC-80C6-DC882BC251F7}" srcOrd="2" destOrd="0" presId="urn:microsoft.com/office/officeart/2005/8/layout/vList2"/>
    <dgm:cxn modelId="{1BFD912D-D479-464F-A610-94D5F5E174EC}" type="presParOf" srcId="{290B38C9-E968-4E8C-B26D-70B6D51BD48F}" destId="{C30501C7-8FAD-44E4-A221-EE9B5B50BDFB}" srcOrd="3" destOrd="0" presId="urn:microsoft.com/office/officeart/2005/8/layout/vList2"/>
    <dgm:cxn modelId="{3F8B5064-7433-46C1-87FF-3D09DCFF86ED}" type="presParOf" srcId="{290B38C9-E968-4E8C-B26D-70B6D51BD48F}" destId="{53B6B579-C704-4FB2-82D9-723CBC754D35}" srcOrd="4" destOrd="0" presId="urn:microsoft.com/office/officeart/2005/8/layout/vList2"/>
    <dgm:cxn modelId="{0F20CFAA-1DD3-49A1-B66A-0EBCD2F38625}" type="presParOf" srcId="{290B38C9-E968-4E8C-B26D-70B6D51BD48F}" destId="{36930849-BE77-499F-B7C9-05101D09BC68}" srcOrd="5" destOrd="0" presId="urn:microsoft.com/office/officeart/2005/8/layout/vList2"/>
    <dgm:cxn modelId="{703DF060-54CB-4058-9220-62EDC01BAB35}" type="presParOf" srcId="{290B38C9-E968-4E8C-B26D-70B6D51BD48F}" destId="{FA7B7B95-C882-460B-94F7-D78A87DA6B23}" srcOrd="6" destOrd="0" presId="urn:microsoft.com/office/officeart/2005/8/layout/vList2"/>
    <dgm:cxn modelId="{D13F3807-8BD3-47F5-ACD9-C19C9BF24DAE}" type="presParOf" srcId="{290B38C9-E968-4E8C-B26D-70B6D51BD48F}" destId="{E5101B88-032F-4C1B-91BB-BC35D6B1091C}" srcOrd="7" destOrd="0" presId="urn:microsoft.com/office/officeart/2005/8/layout/vList2"/>
    <dgm:cxn modelId="{622A118B-84CA-429D-98AA-3A9E7C68FE39}" type="presParOf" srcId="{290B38C9-E968-4E8C-B26D-70B6D51BD48F}" destId="{329E2C85-164E-403F-B5A7-798170E53A65}" srcOrd="8" destOrd="0" presId="urn:microsoft.com/office/officeart/2005/8/layout/vList2"/>
    <dgm:cxn modelId="{6343579D-6605-40A0-AB8A-9DB32420DA45}" type="presParOf" srcId="{290B38C9-E968-4E8C-B26D-70B6D51BD48F}" destId="{4921DDA4-1518-42F0-AE8A-A7B2A57431B6}" srcOrd="9" destOrd="0" presId="urn:microsoft.com/office/officeart/2005/8/layout/vList2"/>
    <dgm:cxn modelId="{A1BC933A-901D-4E5D-A585-410BF20F0197}" type="presParOf" srcId="{290B38C9-E968-4E8C-B26D-70B6D51BD48F}" destId="{98FE63D8-FFC0-4FED-AC0C-88366C7774E4}" srcOrd="10" destOrd="0" presId="urn:microsoft.com/office/officeart/2005/8/layout/vList2"/>
    <dgm:cxn modelId="{369E2F02-A0E9-42BA-AFA3-7833DB2CF049}" type="presParOf" srcId="{290B38C9-E968-4E8C-B26D-70B6D51BD48F}" destId="{5729C062-A04F-4FF7-957F-2E2E0E12A749}" srcOrd="11" destOrd="0" presId="urn:microsoft.com/office/officeart/2005/8/layout/vList2"/>
    <dgm:cxn modelId="{DACFA588-7889-47F4-A507-4CF04C77F704}" type="presParOf" srcId="{290B38C9-E968-4E8C-B26D-70B6D51BD48F}" destId="{A43A1F10-B5DC-4C25-A694-0CE336FC8D1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1137EA-E6FD-4211-90E9-6C0FD25A7D7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7E92E5-0DC1-48F8-BEE5-CFC5E38602C6}">
      <dgm:prSet/>
      <dgm:spPr/>
      <dgm:t>
        <a:bodyPr/>
        <a:lstStyle/>
        <a:p>
          <a:r>
            <a:rPr lang="en-US" dirty="0"/>
            <a:t> An action is considered morally right if the act performed produces greatest outcome than any other act</a:t>
          </a:r>
        </a:p>
      </dgm:t>
    </dgm:pt>
    <dgm:pt modelId="{2A7AC598-3BC2-4810-8962-395B9931D12A}" type="parTrans" cxnId="{493266D1-80DB-44EF-8E5C-359ACF336D6C}">
      <dgm:prSet/>
      <dgm:spPr/>
      <dgm:t>
        <a:bodyPr/>
        <a:lstStyle/>
        <a:p>
          <a:endParaRPr lang="en-US"/>
        </a:p>
      </dgm:t>
    </dgm:pt>
    <dgm:pt modelId="{E0EF5BE4-378C-417A-99C1-CE6FA5AA27E0}" type="sibTrans" cxnId="{493266D1-80DB-44EF-8E5C-359ACF336D6C}">
      <dgm:prSet/>
      <dgm:spPr/>
      <dgm:t>
        <a:bodyPr/>
        <a:lstStyle/>
        <a:p>
          <a:endParaRPr lang="en-US"/>
        </a:p>
      </dgm:t>
    </dgm:pt>
    <dgm:pt modelId="{E8F1BB0F-B5B4-460C-8C51-B5036C08678E}">
      <dgm:prSet/>
      <dgm:spPr/>
      <dgm:t>
        <a:bodyPr/>
        <a:lstStyle/>
        <a:p>
          <a:r>
            <a:rPr lang="en-US" dirty="0"/>
            <a:t>Evaluates each case individually rather than relying on generalized rules</a:t>
          </a:r>
        </a:p>
      </dgm:t>
    </dgm:pt>
    <dgm:pt modelId="{009D31EA-8F47-4850-9D25-3908A15A4A06}" type="parTrans" cxnId="{C35DB925-E94C-4B75-ACE4-2021DB58C8C5}">
      <dgm:prSet/>
      <dgm:spPr/>
      <dgm:t>
        <a:bodyPr/>
        <a:lstStyle/>
        <a:p>
          <a:endParaRPr lang="en-US"/>
        </a:p>
      </dgm:t>
    </dgm:pt>
    <dgm:pt modelId="{41829A41-291D-4B9F-A7FB-572001139876}" type="sibTrans" cxnId="{C35DB925-E94C-4B75-ACE4-2021DB58C8C5}">
      <dgm:prSet/>
      <dgm:spPr/>
      <dgm:t>
        <a:bodyPr/>
        <a:lstStyle/>
        <a:p>
          <a:endParaRPr lang="en-US"/>
        </a:p>
      </dgm:t>
    </dgm:pt>
    <dgm:pt modelId="{A4FC9381-2485-4CF3-80C1-A0FFB70368EF}">
      <dgm:prSet/>
      <dgm:spPr/>
      <dgm:t>
        <a:bodyPr/>
        <a:lstStyle/>
        <a:p>
          <a:r>
            <a:rPr lang="en-US" dirty="0"/>
            <a:t>The act has to be considered without any kind of partiality or prejudicial bias</a:t>
          </a:r>
          <a:endParaRPr lang="en-US" i="1" dirty="0"/>
        </a:p>
      </dgm:t>
    </dgm:pt>
    <dgm:pt modelId="{FBFE8C3C-33EA-4CB2-8397-5B137CE49F0C}" type="parTrans" cxnId="{84ADA7FD-5864-4197-AF4A-E2A14F63C63C}">
      <dgm:prSet/>
      <dgm:spPr/>
      <dgm:t>
        <a:bodyPr/>
        <a:lstStyle/>
        <a:p>
          <a:endParaRPr lang="en-US"/>
        </a:p>
      </dgm:t>
    </dgm:pt>
    <dgm:pt modelId="{4D862EE0-7679-4A06-ACA1-721E2189EF91}" type="sibTrans" cxnId="{84ADA7FD-5864-4197-AF4A-E2A14F63C63C}">
      <dgm:prSet/>
      <dgm:spPr/>
      <dgm:t>
        <a:bodyPr/>
        <a:lstStyle/>
        <a:p>
          <a:endParaRPr lang="en-US"/>
        </a:p>
      </dgm:t>
    </dgm:pt>
    <dgm:pt modelId="{470218F0-7745-4B30-AC6C-615D2F656739}" type="pres">
      <dgm:prSet presAssocID="{C21137EA-E6FD-4211-90E9-6C0FD25A7D70}" presName="Name0" presStyleCnt="0">
        <dgm:presLayoutVars>
          <dgm:dir/>
          <dgm:resizeHandles val="exact"/>
        </dgm:presLayoutVars>
      </dgm:prSet>
      <dgm:spPr/>
    </dgm:pt>
    <dgm:pt modelId="{1829281B-9ADB-4614-B4CB-B9D936E57365}" type="pres">
      <dgm:prSet presAssocID="{3C7E92E5-0DC1-48F8-BEE5-CFC5E38602C6}" presName="compNode" presStyleCnt="0"/>
      <dgm:spPr/>
    </dgm:pt>
    <dgm:pt modelId="{F72BC316-FF12-4BCC-ACD6-E325ACE1CC11}" type="pres">
      <dgm:prSet presAssocID="{3C7E92E5-0DC1-48F8-BEE5-CFC5E38602C6}" presName="pict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20000" r="-20000"/>
          </a:stretch>
        </a:blipFill>
      </dgm:spPr>
    </dgm:pt>
    <dgm:pt modelId="{02BD59E1-8BC9-4FAD-877E-90A0E65E0A74}" type="pres">
      <dgm:prSet presAssocID="{3C7E92E5-0DC1-48F8-BEE5-CFC5E38602C6}" presName="textRect" presStyleLbl="revTx" presStyleIdx="0" presStyleCnt="3">
        <dgm:presLayoutVars>
          <dgm:bulletEnabled val="1"/>
        </dgm:presLayoutVars>
      </dgm:prSet>
      <dgm:spPr/>
    </dgm:pt>
    <dgm:pt modelId="{356E175F-4292-40DF-AB57-DE184EF24B11}" type="pres">
      <dgm:prSet presAssocID="{E0EF5BE4-378C-417A-99C1-CE6FA5AA27E0}" presName="sibTrans" presStyleLbl="sibTrans2D1" presStyleIdx="0" presStyleCnt="0"/>
      <dgm:spPr/>
    </dgm:pt>
    <dgm:pt modelId="{18999119-1A07-4A4A-B152-C2C51577B47A}" type="pres">
      <dgm:prSet presAssocID="{E8F1BB0F-B5B4-460C-8C51-B5036C08678E}" presName="compNode" presStyleCnt="0"/>
      <dgm:spPr/>
    </dgm:pt>
    <dgm:pt modelId="{9717B42D-D718-4DD2-BC84-3E0BD1860AA4}" type="pres">
      <dgm:prSet presAssocID="{E8F1BB0F-B5B4-460C-8C51-B5036C08678E}" presName="pict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</dgm:spPr>
    </dgm:pt>
    <dgm:pt modelId="{11CDA5C3-9C16-42A0-A61E-BBBBF30715AB}" type="pres">
      <dgm:prSet presAssocID="{E8F1BB0F-B5B4-460C-8C51-B5036C08678E}" presName="textRect" presStyleLbl="revTx" presStyleIdx="1" presStyleCnt="3">
        <dgm:presLayoutVars>
          <dgm:bulletEnabled val="1"/>
        </dgm:presLayoutVars>
      </dgm:prSet>
      <dgm:spPr/>
    </dgm:pt>
    <dgm:pt modelId="{F218AC0C-E734-494F-A6CA-2989E626AF85}" type="pres">
      <dgm:prSet presAssocID="{41829A41-291D-4B9F-A7FB-572001139876}" presName="sibTrans" presStyleLbl="sibTrans2D1" presStyleIdx="0" presStyleCnt="0"/>
      <dgm:spPr/>
    </dgm:pt>
    <dgm:pt modelId="{802C5761-0015-48A7-BA64-CD3B9E0B3950}" type="pres">
      <dgm:prSet presAssocID="{A4FC9381-2485-4CF3-80C1-A0FFB70368EF}" presName="compNode" presStyleCnt="0"/>
      <dgm:spPr/>
    </dgm:pt>
    <dgm:pt modelId="{8E1E31A3-135F-4504-8725-01F2DEE86769}" type="pres">
      <dgm:prSet presAssocID="{A4FC9381-2485-4CF3-80C1-A0FFB70368EF}" presName="pict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792F0D62-D73C-4916-84EF-9B88D47B80F7}" type="pres">
      <dgm:prSet presAssocID="{A4FC9381-2485-4CF3-80C1-A0FFB70368EF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A2D2AF09-231C-4B46-82BA-C65853A5C5D6}" type="presOf" srcId="{E8F1BB0F-B5B4-460C-8C51-B5036C08678E}" destId="{11CDA5C3-9C16-42A0-A61E-BBBBF30715AB}" srcOrd="0" destOrd="0" presId="urn:microsoft.com/office/officeart/2005/8/layout/pList1"/>
    <dgm:cxn modelId="{0AD96717-BD22-4EEC-A012-079077E68D0C}" type="presOf" srcId="{C21137EA-E6FD-4211-90E9-6C0FD25A7D70}" destId="{470218F0-7745-4B30-AC6C-615D2F656739}" srcOrd="0" destOrd="0" presId="urn:microsoft.com/office/officeart/2005/8/layout/pList1"/>
    <dgm:cxn modelId="{C35DB925-E94C-4B75-ACE4-2021DB58C8C5}" srcId="{C21137EA-E6FD-4211-90E9-6C0FD25A7D70}" destId="{E8F1BB0F-B5B4-460C-8C51-B5036C08678E}" srcOrd="1" destOrd="0" parTransId="{009D31EA-8F47-4850-9D25-3908A15A4A06}" sibTransId="{41829A41-291D-4B9F-A7FB-572001139876}"/>
    <dgm:cxn modelId="{A5BF7133-FD2B-46E8-B530-7486655E5104}" type="presOf" srcId="{A4FC9381-2485-4CF3-80C1-A0FFB70368EF}" destId="{792F0D62-D73C-4916-84EF-9B88D47B80F7}" srcOrd="0" destOrd="0" presId="urn:microsoft.com/office/officeart/2005/8/layout/pList1"/>
    <dgm:cxn modelId="{6031A770-F5FE-436E-AB96-61700051969F}" type="presOf" srcId="{E0EF5BE4-378C-417A-99C1-CE6FA5AA27E0}" destId="{356E175F-4292-40DF-AB57-DE184EF24B11}" srcOrd="0" destOrd="0" presId="urn:microsoft.com/office/officeart/2005/8/layout/pList1"/>
    <dgm:cxn modelId="{A8E46284-70E9-44BC-8309-77BCA0A2944C}" type="presOf" srcId="{41829A41-291D-4B9F-A7FB-572001139876}" destId="{F218AC0C-E734-494F-A6CA-2989E626AF85}" srcOrd="0" destOrd="0" presId="urn:microsoft.com/office/officeart/2005/8/layout/pList1"/>
    <dgm:cxn modelId="{02AD39CD-691F-4062-9C87-AE36171A4486}" type="presOf" srcId="{3C7E92E5-0DC1-48F8-BEE5-CFC5E38602C6}" destId="{02BD59E1-8BC9-4FAD-877E-90A0E65E0A74}" srcOrd="0" destOrd="0" presId="urn:microsoft.com/office/officeart/2005/8/layout/pList1"/>
    <dgm:cxn modelId="{493266D1-80DB-44EF-8E5C-359ACF336D6C}" srcId="{C21137EA-E6FD-4211-90E9-6C0FD25A7D70}" destId="{3C7E92E5-0DC1-48F8-BEE5-CFC5E38602C6}" srcOrd="0" destOrd="0" parTransId="{2A7AC598-3BC2-4810-8962-395B9931D12A}" sibTransId="{E0EF5BE4-378C-417A-99C1-CE6FA5AA27E0}"/>
    <dgm:cxn modelId="{84ADA7FD-5864-4197-AF4A-E2A14F63C63C}" srcId="{C21137EA-E6FD-4211-90E9-6C0FD25A7D70}" destId="{A4FC9381-2485-4CF3-80C1-A0FFB70368EF}" srcOrd="2" destOrd="0" parTransId="{FBFE8C3C-33EA-4CB2-8397-5B137CE49F0C}" sibTransId="{4D862EE0-7679-4A06-ACA1-721E2189EF91}"/>
    <dgm:cxn modelId="{A502917A-5286-4DE9-ACD3-6B82E4E00792}" type="presParOf" srcId="{470218F0-7745-4B30-AC6C-615D2F656739}" destId="{1829281B-9ADB-4614-B4CB-B9D936E57365}" srcOrd="0" destOrd="0" presId="urn:microsoft.com/office/officeart/2005/8/layout/pList1"/>
    <dgm:cxn modelId="{538263E6-C6B6-4B68-B29B-CDD187F9EBFC}" type="presParOf" srcId="{1829281B-9ADB-4614-B4CB-B9D936E57365}" destId="{F72BC316-FF12-4BCC-ACD6-E325ACE1CC11}" srcOrd="0" destOrd="0" presId="urn:microsoft.com/office/officeart/2005/8/layout/pList1"/>
    <dgm:cxn modelId="{E399610F-AE22-4995-864F-5D18FE4836EA}" type="presParOf" srcId="{1829281B-9ADB-4614-B4CB-B9D936E57365}" destId="{02BD59E1-8BC9-4FAD-877E-90A0E65E0A74}" srcOrd="1" destOrd="0" presId="urn:microsoft.com/office/officeart/2005/8/layout/pList1"/>
    <dgm:cxn modelId="{F3150474-9B5D-47F6-842F-0DE02B14B65B}" type="presParOf" srcId="{470218F0-7745-4B30-AC6C-615D2F656739}" destId="{356E175F-4292-40DF-AB57-DE184EF24B11}" srcOrd="1" destOrd="0" presId="urn:microsoft.com/office/officeart/2005/8/layout/pList1"/>
    <dgm:cxn modelId="{3DFA1D3C-8405-415C-98DD-C25E4E73E6D9}" type="presParOf" srcId="{470218F0-7745-4B30-AC6C-615D2F656739}" destId="{18999119-1A07-4A4A-B152-C2C51577B47A}" srcOrd="2" destOrd="0" presId="urn:microsoft.com/office/officeart/2005/8/layout/pList1"/>
    <dgm:cxn modelId="{023EC681-10D1-4DCF-8427-3FD68E541870}" type="presParOf" srcId="{18999119-1A07-4A4A-B152-C2C51577B47A}" destId="{9717B42D-D718-4DD2-BC84-3E0BD1860AA4}" srcOrd="0" destOrd="0" presId="urn:microsoft.com/office/officeart/2005/8/layout/pList1"/>
    <dgm:cxn modelId="{07CA54F0-6E8F-4B5A-A758-F19D1F3FD51F}" type="presParOf" srcId="{18999119-1A07-4A4A-B152-C2C51577B47A}" destId="{11CDA5C3-9C16-42A0-A61E-BBBBF30715AB}" srcOrd="1" destOrd="0" presId="urn:microsoft.com/office/officeart/2005/8/layout/pList1"/>
    <dgm:cxn modelId="{B262F1B2-77BE-474A-9483-BEC011CF9000}" type="presParOf" srcId="{470218F0-7745-4B30-AC6C-615D2F656739}" destId="{F218AC0C-E734-494F-A6CA-2989E626AF85}" srcOrd="3" destOrd="0" presId="urn:microsoft.com/office/officeart/2005/8/layout/pList1"/>
    <dgm:cxn modelId="{C65ABA44-8C15-453D-A1AB-6E42D3EFF8FB}" type="presParOf" srcId="{470218F0-7745-4B30-AC6C-615D2F656739}" destId="{802C5761-0015-48A7-BA64-CD3B9E0B3950}" srcOrd="4" destOrd="0" presId="urn:microsoft.com/office/officeart/2005/8/layout/pList1"/>
    <dgm:cxn modelId="{CC529533-E482-44C9-A63D-4E4CF0A85299}" type="presParOf" srcId="{802C5761-0015-48A7-BA64-CD3B9E0B3950}" destId="{8E1E31A3-135F-4504-8725-01F2DEE86769}" srcOrd="0" destOrd="0" presId="urn:microsoft.com/office/officeart/2005/8/layout/pList1"/>
    <dgm:cxn modelId="{5D5CFED1-B375-4914-AD7B-64EB2F3C0ED8}" type="presParOf" srcId="{802C5761-0015-48A7-BA64-CD3B9E0B3950}" destId="{792F0D62-D73C-4916-84EF-9B88D47B80F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r>
            <a:rPr lang="en-US" sz="24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Voting on a new law</a:t>
          </a: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/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/>
        </a:p>
      </dgm:t>
    </dgm:pt>
    <dgm:pt modelId="{C5736A6E-891F-4317-A56F-2A5D032E9D4D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Money charity</a:t>
          </a:r>
        </a:p>
      </dgm:t>
    </dgm:pt>
    <dgm:pt modelId="{45C117DD-1DB1-44A3-A34F-AFCEB57396CD}" type="parTrans" cxnId="{34B3E83C-D487-4E83-A84F-3E31B3E3AAFA}">
      <dgm:prSet/>
      <dgm:spPr/>
      <dgm:t>
        <a:bodyPr/>
        <a:lstStyle/>
        <a:p>
          <a:endParaRPr lang="en-US"/>
        </a:p>
      </dgm:t>
    </dgm:pt>
    <dgm:pt modelId="{601516FD-B07F-4CAA-BF5C-E030906F91A8}" type="sibTrans" cxnId="{34B3E83C-D487-4E83-A84F-3E31B3E3AAFA}">
      <dgm:prSet/>
      <dgm:spPr/>
      <dgm:t>
        <a:bodyPr/>
        <a:lstStyle/>
        <a:p>
          <a:endParaRPr lang="en-US"/>
        </a:p>
      </dgm:t>
    </dgm:pt>
    <dgm:pt modelId="{3689D78A-51BC-48CE-80AC-4B1B26E2EE5D}">
      <dgm:prSet custT="1"/>
      <dgm:spPr/>
      <dgm:t>
        <a:bodyPr/>
        <a:lstStyle/>
        <a:p>
          <a:r>
            <a:rPr lang="en-US" sz="24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Medical Research</a:t>
          </a:r>
        </a:p>
      </dgm:t>
    </dgm:pt>
    <dgm:pt modelId="{490F3945-B65E-46B9-9721-D9261507E4E4}" type="parTrans" cxnId="{5219CBE7-D328-4B4D-BC2B-4816DCCB5571}">
      <dgm:prSet/>
      <dgm:spPr/>
      <dgm:t>
        <a:bodyPr/>
        <a:lstStyle/>
        <a:p>
          <a:endParaRPr lang="en-US"/>
        </a:p>
      </dgm:t>
    </dgm:pt>
    <dgm:pt modelId="{A7964331-FB8C-4C61-83FA-1E62583B991A}" type="sibTrans" cxnId="{5219CBE7-D328-4B4D-BC2B-4816DCCB5571}">
      <dgm:prSet/>
      <dgm:spPr/>
      <dgm:t>
        <a:bodyPr/>
        <a:lstStyle/>
        <a:p>
          <a:endParaRPr lang="en-US"/>
        </a:p>
      </dgm:t>
    </dgm:pt>
    <dgm:pt modelId="{F8E46957-E580-4FA4-B980-B06BF79CA773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Knowledge cycle</a:t>
          </a:r>
        </a:p>
      </dgm:t>
    </dgm:pt>
    <dgm:pt modelId="{0F3076B6-AAB4-48A7-8A84-D2C432BFBAC1}" type="parTrans" cxnId="{D8927779-907B-4991-940E-A9B582E93D63}">
      <dgm:prSet/>
      <dgm:spPr/>
      <dgm:t>
        <a:bodyPr/>
        <a:lstStyle/>
        <a:p>
          <a:endParaRPr lang="en-US"/>
        </a:p>
      </dgm:t>
    </dgm:pt>
    <dgm:pt modelId="{497173CC-F321-4CBD-B2AC-6ECDB84038B9}" type="sibTrans" cxnId="{D8927779-907B-4991-940E-A9B582E93D63}">
      <dgm:prSet/>
      <dgm:spPr/>
      <dgm:t>
        <a:bodyPr/>
        <a:lstStyle/>
        <a:p>
          <a:endParaRPr lang="en-US"/>
        </a:p>
      </dgm:t>
    </dgm:pt>
    <dgm:pt modelId="{80719ABD-C134-4678-B60B-63CC744F740D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Going vegetarian</a:t>
          </a:r>
        </a:p>
      </dgm:t>
    </dgm:pt>
    <dgm:pt modelId="{23FFE628-C359-4AF3-8E9C-F21C7C8C7AF8}" type="parTrans" cxnId="{827ED222-98E2-4211-A245-0919980B8DFD}">
      <dgm:prSet/>
      <dgm:spPr/>
      <dgm:t>
        <a:bodyPr/>
        <a:lstStyle/>
        <a:p>
          <a:endParaRPr lang="en-US"/>
        </a:p>
      </dgm:t>
    </dgm:pt>
    <dgm:pt modelId="{81563FE4-D19F-4DD7-A4BB-0F45ECF4DF7C}" type="sibTrans" cxnId="{827ED222-98E2-4211-A245-0919980B8DFD}">
      <dgm:prSet/>
      <dgm:spPr/>
      <dgm:t>
        <a:bodyPr/>
        <a:lstStyle/>
        <a:p>
          <a:endParaRPr lang="en-US"/>
        </a:p>
      </dgm:t>
    </dgm:pt>
    <dgm:pt modelId="{3AD91BD6-60EC-4D61-AD63-B29BED0256E8}">
      <dgm:prSet custT="1"/>
      <dgm:spPr/>
      <dgm:t>
        <a:bodyPr/>
        <a:lstStyle/>
        <a:p>
          <a:r>
            <a:rPr lang="en-US" sz="24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Refrain from gossiping</a:t>
          </a:r>
        </a:p>
      </dgm:t>
    </dgm:pt>
    <dgm:pt modelId="{AF099E37-DE10-4AC2-A7AB-49756A4A09DA}" type="parTrans" cxnId="{710B463E-7BB9-4743-BE1D-F689F5425012}">
      <dgm:prSet/>
      <dgm:spPr/>
      <dgm:t>
        <a:bodyPr/>
        <a:lstStyle/>
        <a:p>
          <a:endParaRPr lang="en-US"/>
        </a:p>
      </dgm:t>
    </dgm:pt>
    <dgm:pt modelId="{C54938BB-B697-4D95-835E-F1C8EC4449DD}" type="sibTrans" cxnId="{710B463E-7BB9-4743-BE1D-F689F5425012}">
      <dgm:prSet/>
      <dgm:spPr/>
      <dgm:t>
        <a:bodyPr/>
        <a:lstStyle/>
        <a:p>
          <a:endParaRPr lang="en-US"/>
        </a:p>
      </dgm:t>
    </dgm:pt>
    <dgm:pt modelId="{6F38ADB1-A9F2-49C5-9DF6-031483E08596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Refusing bribes</a:t>
          </a:r>
        </a:p>
      </dgm:t>
    </dgm:pt>
    <dgm:pt modelId="{0126FF2F-0920-4722-B4C8-F6CDF975FAA7}" type="parTrans" cxnId="{DA0864A9-E9EF-4E79-9707-E366DA7C71B5}">
      <dgm:prSet/>
      <dgm:spPr/>
      <dgm:t>
        <a:bodyPr/>
        <a:lstStyle/>
        <a:p>
          <a:endParaRPr lang="en-US"/>
        </a:p>
      </dgm:t>
    </dgm:pt>
    <dgm:pt modelId="{7C88BE6E-6B67-4FC9-90BC-1AFE7D6C045D}" type="sibTrans" cxnId="{DA0864A9-E9EF-4E79-9707-E366DA7C71B5}">
      <dgm:prSet/>
      <dgm:spPr/>
      <dgm:t>
        <a:bodyPr/>
        <a:lstStyle/>
        <a:p>
          <a:endParaRPr lang="en-US"/>
        </a:p>
      </dgm:t>
    </dgm:pt>
    <dgm:pt modelId="{3D7B12B0-9D5E-40A4-96F4-7A3DFC0E38E1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Promoting kindness</a:t>
          </a:r>
        </a:p>
      </dgm:t>
    </dgm:pt>
    <dgm:pt modelId="{A7BC39E2-C09F-46D4-B249-EB3C7351A502}" type="parTrans" cxnId="{047721FE-3C00-448D-B57A-290280FF3F60}">
      <dgm:prSet/>
      <dgm:spPr/>
      <dgm:t>
        <a:bodyPr/>
        <a:lstStyle/>
        <a:p>
          <a:endParaRPr lang="en-US"/>
        </a:p>
      </dgm:t>
    </dgm:pt>
    <dgm:pt modelId="{34CF8D18-4536-42D2-A220-4342195A15E2}" type="sibTrans" cxnId="{047721FE-3C00-448D-B57A-290280FF3F60}">
      <dgm:prSet/>
      <dgm:spPr/>
      <dgm:t>
        <a:bodyPr/>
        <a:lstStyle/>
        <a:p>
          <a:endParaRPr lang="en-US"/>
        </a:p>
      </dgm:t>
    </dgm:pt>
    <dgm:pt modelId="{9A2F0901-5FF2-400B-A37A-869D64D50A9C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D8ABE32B-F51C-4D51-931C-DCBF07F71115}" type="pres">
      <dgm:prSet presAssocID="{4F2A1D3E-E19F-455D-859F-C40136366B3D}" presName="thickLine" presStyleLbl="alignNode1" presStyleIdx="0" presStyleCnt="8"/>
      <dgm:spPr/>
    </dgm:pt>
    <dgm:pt modelId="{BDDC7463-4458-45A9-A70A-0D72F48C6A1C}" type="pres">
      <dgm:prSet presAssocID="{4F2A1D3E-E19F-455D-859F-C40136366B3D}" presName="horz1" presStyleCnt="0"/>
      <dgm:spPr/>
    </dgm:pt>
    <dgm:pt modelId="{2D2EF509-9A36-4338-AE19-E5091C3DC833}" type="pres">
      <dgm:prSet presAssocID="{4F2A1D3E-E19F-455D-859F-C40136366B3D}" presName="tx1" presStyleLbl="revTx" presStyleIdx="0" presStyleCnt="8"/>
      <dgm:spPr/>
    </dgm:pt>
    <dgm:pt modelId="{887636F7-C4EA-40B4-B084-E2D414A5D180}" type="pres">
      <dgm:prSet presAssocID="{4F2A1D3E-E19F-455D-859F-C40136366B3D}" presName="vert1" presStyleCnt="0"/>
      <dgm:spPr/>
    </dgm:pt>
    <dgm:pt modelId="{988E18DF-FABE-431A-A576-77F3B28B9326}" type="pres">
      <dgm:prSet presAssocID="{3AD91BD6-60EC-4D61-AD63-B29BED0256E8}" presName="thickLine" presStyleLbl="alignNode1" presStyleIdx="1" presStyleCnt="8"/>
      <dgm:spPr/>
    </dgm:pt>
    <dgm:pt modelId="{5D6EEE18-35CF-463B-9449-6146BE074B97}" type="pres">
      <dgm:prSet presAssocID="{3AD91BD6-60EC-4D61-AD63-B29BED0256E8}" presName="horz1" presStyleCnt="0"/>
      <dgm:spPr/>
    </dgm:pt>
    <dgm:pt modelId="{35A96AC2-7497-4D4D-9041-7B2ED4374208}" type="pres">
      <dgm:prSet presAssocID="{3AD91BD6-60EC-4D61-AD63-B29BED0256E8}" presName="tx1" presStyleLbl="revTx" presStyleIdx="1" presStyleCnt="8"/>
      <dgm:spPr/>
    </dgm:pt>
    <dgm:pt modelId="{1FE93AED-310C-4CBA-B165-456DDA6A3433}" type="pres">
      <dgm:prSet presAssocID="{3AD91BD6-60EC-4D61-AD63-B29BED0256E8}" presName="vert1" presStyleCnt="0"/>
      <dgm:spPr/>
    </dgm:pt>
    <dgm:pt modelId="{3765D7F0-08F8-4884-AADA-E6A5A4274E45}" type="pres">
      <dgm:prSet presAssocID="{3689D78A-51BC-48CE-80AC-4B1B26E2EE5D}" presName="thickLine" presStyleLbl="alignNode1" presStyleIdx="2" presStyleCnt="8"/>
      <dgm:spPr/>
    </dgm:pt>
    <dgm:pt modelId="{8951EA7F-B36C-46E7-B3F7-C26CE5759548}" type="pres">
      <dgm:prSet presAssocID="{3689D78A-51BC-48CE-80AC-4B1B26E2EE5D}" presName="horz1" presStyleCnt="0"/>
      <dgm:spPr/>
    </dgm:pt>
    <dgm:pt modelId="{162A4FB6-EBA6-4141-8451-933E536D13E9}" type="pres">
      <dgm:prSet presAssocID="{3689D78A-51BC-48CE-80AC-4B1B26E2EE5D}" presName="tx1" presStyleLbl="revTx" presStyleIdx="2" presStyleCnt="8"/>
      <dgm:spPr/>
    </dgm:pt>
    <dgm:pt modelId="{450BE860-4537-47AF-BC7B-C79C81A4ABEC}" type="pres">
      <dgm:prSet presAssocID="{3689D78A-51BC-48CE-80AC-4B1B26E2EE5D}" presName="vert1" presStyleCnt="0"/>
      <dgm:spPr/>
    </dgm:pt>
    <dgm:pt modelId="{1395708F-917D-40AF-88F2-3FEBB9FA8F88}" type="pres">
      <dgm:prSet presAssocID="{C5736A6E-891F-4317-A56F-2A5D032E9D4D}" presName="thickLine" presStyleLbl="alignNode1" presStyleIdx="3" presStyleCnt="8"/>
      <dgm:spPr/>
    </dgm:pt>
    <dgm:pt modelId="{32F254FD-5C6A-4B05-82B2-CA6917D42075}" type="pres">
      <dgm:prSet presAssocID="{C5736A6E-891F-4317-A56F-2A5D032E9D4D}" presName="horz1" presStyleCnt="0"/>
      <dgm:spPr/>
    </dgm:pt>
    <dgm:pt modelId="{632DA249-4844-435A-AD91-55FD09F03040}" type="pres">
      <dgm:prSet presAssocID="{C5736A6E-891F-4317-A56F-2A5D032E9D4D}" presName="tx1" presStyleLbl="revTx" presStyleIdx="3" presStyleCnt="8"/>
      <dgm:spPr/>
    </dgm:pt>
    <dgm:pt modelId="{16B5CDC1-5AAC-457E-897A-29214010554E}" type="pres">
      <dgm:prSet presAssocID="{C5736A6E-891F-4317-A56F-2A5D032E9D4D}" presName="vert1" presStyleCnt="0"/>
      <dgm:spPr/>
    </dgm:pt>
    <dgm:pt modelId="{D36E2AE1-E49B-43B1-8F82-386FD1D31672}" type="pres">
      <dgm:prSet presAssocID="{F8E46957-E580-4FA4-B980-B06BF79CA773}" presName="thickLine" presStyleLbl="alignNode1" presStyleIdx="4" presStyleCnt="8"/>
      <dgm:spPr/>
    </dgm:pt>
    <dgm:pt modelId="{53BCDEA8-8345-4F89-8841-D07C4E2825BE}" type="pres">
      <dgm:prSet presAssocID="{F8E46957-E580-4FA4-B980-B06BF79CA773}" presName="horz1" presStyleCnt="0"/>
      <dgm:spPr/>
    </dgm:pt>
    <dgm:pt modelId="{EE745E75-1255-4965-B099-87E42B288073}" type="pres">
      <dgm:prSet presAssocID="{F8E46957-E580-4FA4-B980-B06BF79CA773}" presName="tx1" presStyleLbl="revTx" presStyleIdx="4" presStyleCnt="8"/>
      <dgm:spPr/>
    </dgm:pt>
    <dgm:pt modelId="{11D95D11-9BAC-4709-B19F-8FC39B5AE56F}" type="pres">
      <dgm:prSet presAssocID="{F8E46957-E580-4FA4-B980-B06BF79CA773}" presName="vert1" presStyleCnt="0"/>
      <dgm:spPr/>
    </dgm:pt>
    <dgm:pt modelId="{DF6C516F-A21B-4477-ADB6-874F18B4C0CA}" type="pres">
      <dgm:prSet presAssocID="{6F38ADB1-A9F2-49C5-9DF6-031483E08596}" presName="thickLine" presStyleLbl="alignNode1" presStyleIdx="5" presStyleCnt="8"/>
      <dgm:spPr/>
    </dgm:pt>
    <dgm:pt modelId="{84057260-2AFB-4EF8-BE56-39E0F1BC0E34}" type="pres">
      <dgm:prSet presAssocID="{6F38ADB1-A9F2-49C5-9DF6-031483E08596}" presName="horz1" presStyleCnt="0"/>
      <dgm:spPr/>
    </dgm:pt>
    <dgm:pt modelId="{04E1AC9B-6F0B-4692-8B89-CFEC9F62434A}" type="pres">
      <dgm:prSet presAssocID="{6F38ADB1-A9F2-49C5-9DF6-031483E08596}" presName="tx1" presStyleLbl="revTx" presStyleIdx="5" presStyleCnt="8"/>
      <dgm:spPr/>
    </dgm:pt>
    <dgm:pt modelId="{6AC014E1-72BC-46B2-BC51-A6708CE81531}" type="pres">
      <dgm:prSet presAssocID="{6F38ADB1-A9F2-49C5-9DF6-031483E08596}" presName="vert1" presStyleCnt="0"/>
      <dgm:spPr/>
    </dgm:pt>
    <dgm:pt modelId="{13F9CC61-C954-49CA-90DF-72CA9EC378FA}" type="pres">
      <dgm:prSet presAssocID="{80719ABD-C134-4678-B60B-63CC744F740D}" presName="thickLine" presStyleLbl="alignNode1" presStyleIdx="6" presStyleCnt="8"/>
      <dgm:spPr/>
    </dgm:pt>
    <dgm:pt modelId="{F6BE1D5A-5E8D-4191-921F-0143C86D3371}" type="pres">
      <dgm:prSet presAssocID="{80719ABD-C134-4678-B60B-63CC744F740D}" presName="horz1" presStyleCnt="0"/>
      <dgm:spPr/>
    </dgm:pt>
    <dgm:pt modelId="{D5C25459-8E7F-42C3-880D-B6B53BCFFB52}" type="pres">
      <dgm:prSet presAssocID="{80719ABD-C134-4678-B60B-63CC744F740D}" presName="tx1" presStyleLbl="revTx" presStyleIdx="6" presStyleCnt="8"/>
      <dgm:spPr/>
    </dgm:pt>
    <dgm:pt modelId="{301500CF-FFFF-40B3-8876-EFE4F78070D5}" type="pres">
      <dgm:prSet presAssocID="{80719ABD-C134-4678-B60B-63CC744F740D}" presName="vert1" presStyleCnt="0"/>
      <dgm:spPr/>
    </dgm:pt>
    <dgm:pt modelId="{E288DB76-20FA-4684-A1C1-DD47AE334626}" type="pres">
      <dgm:prSet presAssocID="{3D7B12B0-9D5E-40A4-96F4-7A3DFC0E38E1}" presName="thickLine" presStyleLbl="alignNode1" presStyleIdx="7" presStyleCnt="8"/>
      <dgm:spPr/>
    </dgm:pt>
    <dgm:pt modelId="{89AC6659-2E30-44D9-AE82-592B20DAA6DB}" type="pres">
      <dgm:prSet presAssocID="{3D7B12B0-9D5E-40A4-96F4-7A3DFC0E38E1}" presName="horz1" presStyleCnt="0"/>
      <dgm:spPr/>
    </dgm:pt>
    <dgm:pt modelId="{3061FE4B-E495-4C65-BD19-1C28E25AD136}" type="pres">
      <dgm:prSet presAssocID="{3D7B12B0-9D5E-40A4-96F4-7A3DFC0E38E1}" presName="tx1" presStyleLbl="revTx" presStyleIdx="7" presStyleCnt="8"/>
      <dgm:spPr/>
    </dgm:pt>
    <dgm:pt modelId="{21E6AAF7-1382-4CE9-84B6-196EEB4EB32E}" type="pres">
      <dgm:prSet presAssocID="{3D7B12B0-9D5E-40A4-96F4-7A3DFC0E38E1}" presName="vert1" presStyleCnt="0"/>
      <dgm:spPr/>
    </dgm:pt>
  </dgm:ptLst>
  <dgm:cxnLst>
    <dgm:cxn modelId="{20CCD30A-C3D7-4702-9E66-73A5FDA97566}" type="presOf" srcId="{6F38ADB1-A9F2-49C5-9DF6-031483E08596}" destId="{04E1AC9B-6F0B-4692-8B89-CFEC9F62434A}" srcOrd="0" destOrd="0" presId="urn:microsoft.com/office/officeart/2008/layout/LinedList"/>
    <dgm:cxn modelId="{827ED222-98E2-4211-A245-0919980B8DFD}" srcId="{6B10407F-191D-44EC-A3C5-69647440BFC9}" destId="{80719ABD-C134-4678-B60B-63CC744F740D}" srcOrd="6" destOrd="0" parTransId="{23FFE628-C359-4AF3-8E9C-F21C7C8C7AF8}" sibTransId="{81563FE4-D19F-4DD7-A4BB-0F45ECF4DF7C}"/>
    <dgm:cxn modelId="{34B3E83C-D487-4E83-A84F-3E31B3E3AAFA}" srcId="{6B10407F-191D-44EC-A3C5-69647440BFC9}" destId="{C5736A6E-891F-4317-A56F-2A5D032E9D4D}" srcOrd="3" destOrd="0" parTransId="{45C117DD-1DB1-44A3-A34F-AFCEB57396CD}" sibTransId="{601516FD-B07F-4CAA-BF5C-E030906F91A8}"/>
    <dgm:cxn modelId="{710B463E-7BB9-4743-BE1D-F689F5425012}" srcId="{6B10407F-191D-44EC-A3C5-69647440BFC9}" destId="{3AD91BD6-60EC-4D61-AD63-B29BED0256E8}" srcOrd="1" destOrd="0" parTransId="{AF099E37-DE10-4AC2-A7AB-49756A4A09DA}" sibTransId="{C54938BB-B697-4D95-835E-F1C8EC4449DD}"/>
    <dgm:cxn modelId="{8EA2343F-4F72-47BF-B867-7BF30175C26B}" type="presOf" srcId="{C5736A6E-891F-4317-A56F-2A5D032E9D4D}" destId="{632DA249-4844-435A-AD91-55FD09F03040}" srcOrd="0" destOrd="0" presId="urn:microsoft.com/office/officeart/2008/layout/LinedList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D8927779-907B-4991-940E-A9B582E93D63}" srcId="{6B10407F-191D-44EC-A3C5-69647440BFC9}" destId="{F8E46957-E580-4FA4-B980-B06BF79CA773}" srcOrd="4" destOrd="0" parTransId="{0F3076B6-AAB4-48A7-8A84-D2C432BFBAC1}" sibTransId="{497173CC-F321-4CBD-B2AC-6ECDB84038B9}"/>
    <dgm:cxn modelId="{B2A7A57B-97B0-4953-B432-5D762E39A6F9}" type="presOf" srcId="{6B10407F-191D-44EC-A3C5-69647440BFC9}" destId="{9A2F0901-5FF2-400B-A37A-869D64D50A9C}" srcOrd="0" destOrd="0" presId="urn:microsoft.com/office/officeart/2008/layout/LinedList"/>
    <dgm:cxn modelId="{4781517D-900F-4BC8-9D3E-F63CACCAFC85}" type="presOf" srcId="{F8E46957-E580-4FA4-B980-B06BF79CA773}" destId="{EE745E75-1255-4965-B099-87E42B288073}" srcOrd="0" destOrd="0" presId="urn:microsoft.com/office/officeart/2008/layout/LinedList"/>
    <dgm:cxn modelId="{6C483985-24FB-41EF-BEDC-626E2E7B6A9B}" type="presOf" srcId="{4F2A1D3E-E19F-455D-859F-C40136366B3D}" destId="{2D2EF509-9A36-4338-AE19-E5091C3DC833}" srcOrd="0" destOrd="0" presId="urn:microsoft.com/office/officeart/2008/layout/LinedList"/>
    <dgm:cxn modelId="{A0A016A4-597C-4989-A390-8D719144C856}" type="presOf" srcId="{3AD91BD6-60EC-4D61-AD63-B29BED0256E8}" destId="{35A96AC2-7497-4D4D-9041-7B2ED4374208}" srcOrd="0" destOrd="0" presId="urn:microsoft.com/office/officeart/2008/layout/LinedList"/>
    <dgm:cxn modelId="{1BCD38A7-2199-4BE4-9179-93886EB9BDBF}" type="presOf" srcId="{80719ABD-C134-4678-B60B-63CC744F740D}" destId="{D5C25459-8E7F-42C3-880D-B6B53BCFFB52}" srcOrd="0" destOrd="0" presId="urn:microsoft.com/office/officeart/2008/layout/LinedList"/>
    <dgm:cxn modelId="{DA0864A9-E9EF-4E79-9707-E366DA7C71B5}" srcId="{6B10407F-191D-44EC-A3C5-69647440BFC9}" destId="{6F38ADB1-A9F2-49C5-9DF6-031483E08596}" srcOrd="5" destOrd="0" parTransId="{0126FF2F-0920-4722-B4C8-F6CDF975FAA7}" sibTransId="{7C88BE6E-6B67-4FC9-90BC-1AFE7D6C045D}"/>
    <dgm:cxn modelId="{71668FAB-D98A-4010-AFE4-B6C7C54022E6}" type="presOf" srcId="{3D7B12B0-9D5E-40A4-96F4-7A3DFC0E38E1}" destId="{3061FE4B-E495-4C65-BD19-1C28E25AD136}" srcOrd="0" destOrd="0" presId="urn:microsoft.com/office/officeart/2008/layout/LinedList"/>
    <dgm:cxn modelId="{B3672BCD-722B-4ACA-BC32-C1EACDE43CF5}" type="presOf" srcId="{3689D78A-51BC-48CE-80AC-4B1B26E2EE5D}" destId="{162A4FB6-EBA6-4141-8451-933E536D13E9}" srcOrd="0" destOrd="0" presId="urn:microsoft.com/office/officeart/2008/layout/LinedList"/>
    <dgm:cxn modelId="{5219CBE7-D328-4B4D-BC2B-4816DCCB5571}" srcId="{6B10407F-191D-44EC-A3C5-69647440BFC9}" destId="{3689D78A-51BC-48CE-80AC-4B1B26E2EE5D}" srcOrd="2" destOrd="0" parTransId="{490F3945-B65E-46B9-9721-D9261507E4E4}" sibTransId="{A7964331-FB8C-4C61-83FA-1E62583B991A}"/>
    <dgm:cxn modelId="{047721FE-3C00-448D-B57A-290280FF3F60}" srcId="{6B10407F-191D-44EC-A3C5-69647440BFC9}" destId="{3D7B12B0-9D5E-40A4-96F4-7A3DFC0E38E1}" srcOrd="7" destOrd="0" parTransId="{A7BC39E2-C09F-46D4-B249-EB3C7351A502}" sibTransId="{34CF8D18-4536-42D2-A220-4342195A15E2}"/>
    <dgm:cxn modelId="{E056E087-4FF1-41E4-8FF8-72F8E1A6D625}" type="presParOf" srcId="{9A2F0901-5FF2-400B-A37A-869D64D50A9C}" destId="{D8ABE32B-F51C-4D51-931C-DCBF07F71115}" srcOrd="0" destOrd="0" presId="urn:microsoft.com/office/officeart/2008/layout/LinedList"/>
    <dgm:cxn modelId="{1CC80F9D-9CAA-4326-88A9-7C1D1AAE263B}" type="presParOf" srcId="{9A2F0901-5FF2-400B-A37A-869D64D50A9C}" destId="{BDDC7463-4458-45A9-A70A-0D72F48C6A1C}" srcOrd="1" destOrd="0" presId="urn:microsoft.com/office/officeart/2008/layout/LinedList"/>
    <dgm:cxn modelId="{3D2D1252-9D58-452A-B6DE-CCC25A8611E7}" type="presParOf" srcId="{BDDC7463-4458-45A9-A70A-0D72F48C6A1C}" destId="{2D2EF509-9A36-4338-AE19-E5091C3DC833}" srcOrd="0" destOrd="0" presId="urn:microsoft.com/office/officeart/2008/layout/LinedList"/>
    <dgm:cxn modelId="{C49CF895-5091-4456-B033-D1C6DEE5F94C}" type="presParOf" srcId="{BDDC7463-4458-45A9-A70A-0D72F48C6A1C}" destId="{887636F7-C4EA-40B4-B084-E2D414A5D180}" srcOrd="1" destOrd="0" presId="urn:microsoft.com/office/officeart/2008/layout/LinedList"/>
    <dgm:cxn modelId="{2D295D7B-F939-472A-96B0-20B3E464343A}" type="presParOf" srcId="{9A2F0901-5FF2-400B-A37A-869D64D50A9C}" destId="{988E18DF-FABE-431A-A576-77F3B28B9326}" srcOrd="2" destOrd="0" presId="urn:microsoft.com/office/officeart/2008/layout/LinedList"/>
    <dgm:cxn modelId="{1A11E946-C7C2-4F20-81D7-9EAD81AB217D}" type="presParOf" srcId="{9A2F0901-5FF2-400B-A37A-869D64D50A9C}" destId="{5D6EEE18-35CF-463B-9449-6146BE074B97}" srcOrd="3" destOrd="0" presId="urn:microsoft.com/office/officeart/2008/layout/LinedList"/>
    <dgm:cxn modelId="{871687A3-7BCA-4415-9DA0-AFFD0A5D2DA3}" type="presParOf" srcId="{5D6EEE18-35CF-463B-9449-6146BE074B97}" destId="{35A96AC2-7497-4D4D-9041-7B2ED4374208}" srcOrd="0" destOrd="0" presId="urn:microsoft.com/office/officeart/2008/layout/LinedList"/>
    <dgm:cxn modelId="{19864029-5A75-40C8-A849-02A3A8004C9A}" type="presParOf" srcId="{5D6EEE18-35CF-463B-9449-6146BE074B97}" destId="{1FE93AED-310C-4CBA-B165-456DDA6A3433}" srcOrd="1" destOrd="0" presId="urn:microsoft.com/office/officeart/2008/layout/LinedList"/>
    <dgm:cxn modelId="{55D4D950-8961-436B-9147-6F286809B651}" type="presParOf" srcId="{9A2F0901-5FF2-400B-A37A-869D64D50A9C}" destId="{3765D7F0-08F8-4884-AADA-E6A5A4274E45}" srcOrd="4" destOrd="0" presId="urn:microsoft.com/office/officeart/2008/layout/LinedList"/>
    <dgm:cxn modelId="{313CEA70-9C32-4CF8-B798-F0C8130F1049}" type="presParOf" srcId="{9A2F0901-5FF2-400B-A37A-869D64D50A9C}" destId="{8951EA7F-B36C-46E7-B3F7-C26CE5759548}" srcOrd="5" destOrd="0" presId="urn:microsoft.com/office/officeart/2008/layout/LinedList"/>
    <dgm:cxn modelId="{06602847-3231-4FFD-96DC-AB8CFC6A19CE}" type="presParOf" srcId="{8951EA7F-B36C-46E7-B3F7-C26CE5759548}" destId="{162A4FB6-EBA6-4141-8451-933E536D13E9}" srcOrd="0" destOrd="0" presId="urn:microsoft.com/office/officeart/2008/layout/LinedList"/>
    <dgm:cxn modelId="{FDB61AA4-1697-4119-8BB5-4645D15CEE43}" type="presParOf" srcId="{8951EA7F-B36C-46E7-B3F7-C26CE5759548}" destId="{450BE860-4537-47AF-BC7B-C79C81A4ABEC}" srcOrd="1" destOrd="0" presId="urn:microsoft.com/office/officeart/2008/layout/LinedList"/>
    <dgm:cxn modelId="{FCEB8BAA-D3D3-40E7-8027-EFB2E91FE408}" type="presParOf" srcId="{9A2F0901-5FF2-400B-A37A-869D64D50A9C}" destId="{1395708F-917D-40AF-88F2-3FEBB9FA8F88}" srcOrd="6" destOrd="0" presId="urn:microsoft.com/office/officeart/2008/layout/LinedList"/>
    <dgm:cxn modelId="{C7EBD40E-4945-42C5-8C28-05434A987789}" type="presParOf" srcId="{9A2F0901-5FF2-400B-A37A-869D64D50A9C}" destId="{32F254FD-5C6A-4B05-82B2-CA6917D42075}" srcOrd="7" destOrd="0" presId="urn:microsoft.com/office/officeart/2008/layout/LinedList"/>
    <dgm:cxn modelId="{73D94B44-81DF-4BAB-B702-774CFDEF5828}" type="presParOf" srcId="{32F254FD-5C6A-4B05-82B2-CA6917D42075}" destId="{632DA249-4844-435A-AD91-55FD09F03040}" srcOrd="0" destOrd="0" presId="urn:microsoft.com/office/officeart/2008/layout/LinedList"/>
    <dgm:cxn modelId="{E585D0F7-5415-4980-A62D-B80F235B8D84}" type="presParOf" srcId="{32F254FD-5C6A-4B05-82B2-CA6917D42075}" destId="{16B5CDC1-5AAC-457E-897A-29214010554E}" srcOrd="1" destOrd="0" presId="urn:microsoft.com/office/officeart/2008/layout/LinedList"/>
    <dgm:cxn modelId="{BC80C918-9E2F-4AA7-8139-6370405D65EF}" type="presParOf" srcId="{9A2F0901-5FF2-400B-A37A-869D64D50A9C}" destId="{D36E2AE1-E49B-43B1-8F82-386FD1D31672}" srcOrd="8" destOrd="0" presId="urn:microsoft.com/office/officeart/2008/layout/LinedList"/>
    <dgm:cxn modelId="{51B2605A-A94C-4126-971B-5B157460E194}" type="presParOf" srcId="{9A2F0901-5FF2-400B-A37A-869D64D50A9C}" destId="{53BCDEA8-8345-4F89-8841-D07C4E2825BE}" srcOrd="9" destOrd="0" presId="urn:microsoft.com/office/officeart/2008/layout/LinedList"/>
    <dgm:cxn modelId="{02C61027-C603-4D12-AFAD-9031D982D2F1}" type="presParOf" srcId="{53BCDEA8-8345-4F89-8841-D07C4E2825BE}" destId="{EE745E75-1255-4965-B099-87E42B288073}" srcOrd="0" destOrd="0" presId="urn:microsoft.com/office/officeart/2008/layout/LinedList"/>
    <dgm:cxn modelId="{2762A210-74A0-40D5-B7EA-05C55256511B}" type="presParOf" srcId="{53BCDEA8-8345-4F89-8841-D07C4E2825BE}" destId="{11D95D11-9BAC-4709-B19F-8FC39B5AE56F}" srcOrd="1" destOrd="0" presId="urn:microsoft.com/office/officeart/2008/layout/LinedList"/>
    <dgm:cxn modelId="{A65773CC-D1CC-4227-963D-E48BFD376C2B}" type="presParOf" srcId="{9A2F0901-5FF2-400B-A37A-869D64D50A9C}" destId="{DF6C516F-A21B-4477-ADB6-874F18B4C0CA}" srcOrd="10" destOrd="0" presId="urn:microsoft.com/office/officeart/2008/layout/LinedList"/>
    <dgm:cxn modelId="{7A35DFB1-6B03-4CE2-BCE4-6EE92A745C8E}" type="presParOf" srcId="{9A2F0901-5FF2-400B-A37A-869D64D50A9C}" destId="{84057260-2AFB-4EF8-BE56-39E0F1BC0E34}" srcOrd="11" destOrd="0" presId="urn:microsoft.com/office/officeart/2008/layout/LinedList"/>
    <dgm:cxn modelId="{606981DB-E736-4BF6-A734-7791109FFEB3}" type="presParOf" srcId="{84057260-2AFB-4EF8-BE56-39E0F1BC0E34}" destId="{04E1AC9B-6F0B-4692-8B89-CFEC9F62434A}" srcOrd="0" destOrd="0" presId="urn:microsoft.com/office/officeart/2008/layout/LinedList"/>
    <dgm:cxn modelId="{B331F699-D314-42FA-BDB3-D9ED8A020E09}" type="presParOf" srcId="{84057260-2AFB-4EF8-BE56-39E0F1BC0E34}" destId="{6AC014E1-72BC-46B2-BC51-A6708CE81531}" srcOrd="1" destOrd="0" presId="urn:microsoft.com/office/officeart/2008/layout/LinedList"/>
    <dgm:cxn modelId="{408A542F-62C9-43DC-B63D-DD28802E46ED}" type="presParOf" srcId="{9A2F0901-5FF2-400B-A37A-869D64D50A9C}" destId="{13F9CC61-C954-49CA-90DF-72CA9EC378FA}" srcOrd="12" destOrd="0" presId="urn:microsoft.com/office/officeart/2008/layout/LinedList"/>
    <dgm:cxn modelId="{B4B9EABA-9B20-4604-AC69-FAD20C489FD3}" type="presParOf" srcId="{9A2F0901-5FF2-400B-A37A-869D64D50A9C}" destId="{F6BE1D5A-5E8D-4191-921F-0143C86D3371}" srcOrd="13" destOrd="0" presId="urn:microsoft.com/office/officeart/2008/layout/LinedList"/>
    <dgm:cxn modelId="{D106C186-102B-4CF4-90DA-FAFBD06F2E03}" type="presParOf" srcId="{F6BE1D5A-5E8D-4191-921F-0143C86D3371}" destId="{D5C25459-8E7F-42C3-880D-B6B53BCFFB52}" srcOrd="0" destOrd="0" presId="urn:microsoft.com/office/officeart/2008/layout/LinedList"/>
    <dgm:cxn modelId="{1D13D07B-DA5C-469A-9C13-91F2E1F211C2}" type="presParOf" srcId="{F6BE1D5A-5E8D-4191-921F-0143C86D3371}" destId="{301500CF-FFFF-40B3-8876-EFE4F78070D5}" srcOrd="1" destOrd="0" presId="urn:microsoft.com/office/officeart/2008/layout/LinedList"/>
    <dgm:cxn modelId="{EC2FEEF7-9E5D-47E7-87D2-CB013C4FF034}" type="presParOf" srcId="{9A2F0901-5FF2-400B-A37A-869D64D50A9C}" destId="{E288DB76-20FA-4684-A1C1-DD47AE334626}" srcOrd="14" destOrd="0" presId="urn:microsoft.com/office/officeart/2008/layout/LinedList"/>
    <dgm:cxn modelId="{219777D1-623B-436A-AECA-A89C785BD6AD}" type="presParOf" srcId="{9A2F0901-5FF2-400B-A37A-869D64D50A9C}" destId="{89AC6659-2E30-44D9-AE82-592B20DAA6DB}" srcOrd="15" destOrd="0" presId="urn:microsoft.com/office/officeart/2008/layout/LinedList"/>
    <dgm:cxn modelId="{D329B09B-97BD-4858-83C2-C5B4A1C4A8DF}" type="presParOf" srcId="{89AC6659-2E30-44D9-AE82-592B20DAA6DB}" destId="{3061FE4B-E495-4C65-BD19-1C28E25AD136}" srcOrd="0" destOrd="0" presId="urn:microsoft.com/office/officeart/2008/layout/LinedList"/>
    <dgm:cxn modelId="{50A05A35-0CA6-4200-AC7E-F9AA661F0EF9}" type="presParOf" srcId="{89AC6659-2E30-44D9-AE82-592B20DAA6DB}" destId="{21E6AAF7-1382-4CE9-84B6-196EEB4EB3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20FD0FC-E06E-4ACB-8135-D11D5F60CDD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15EE96-76B2-4148-8AB6-4EBE07289B6E}">
      <dgm:prSet custT="1"/>
      <dgm:spPr/>
      <dgm:t>
        <a:bodyPr/>
        <a:lstStyle/>
        <a:p>
          <a:r>
            <a:rPr lang="en-US" sz="2400" dirty="0">
              <a:latin typeface="+mn-lt"/>
              <a:cs typeface="Times New Roman" panose="02020603050405020304" pitchFamily="18" charset="0"/>
            </a:rPr>
            <a:t>Consequentialism</a:t>
          </a:r>
          <a:endParaRPr lang="en-US" sz="2000" dirty="0">
            <a:latin typeface="+mn-lt"/>
            <a:cs typeface="Times New Roman" panose="02020603050405020304" pitchFamily="18" charset="0"/>
          </a:endParaRPr>
        </a:p>
      </dgm:t>
    </dgm:pt>
    <dgm:pt modelId="{7A2CB374-E335-4E6F-8222-AF76845483E8}" type="parTrans" cxnId="{A1D42CF0-CBDD-4F5F-9C46-C334E80FD7B6}">
      <dgm:prSet/>
      <dgm:spPr/>
      <dgm:t>
        <a:bodyPr/>
        <a:lstStyle/>
        <a:p>
          <a:endParaRPr lang="en-US"/>
        </a:p>
      </dgm:t>
    </dgm:pt>
    <dgm:pt modelId="{6FEC69CB-333D-4649-A614-DFB452B90D36}" type="sibTrans" cxnId="{A1D42CF0-CBDD-4F5F-9C46-C334E80FD7B6}">
      <dgm:prSet/>
      <dgm:spPr/>
      <dgm:t>
        <a:bodyPr/>
        <a:lstStyle/>
        <a:p>
          <a:endParaRPr lang="en-US"/>
        </a:p>
      </dgm:t>
    </dgm:pt>
    <dgm:pt modelId="{658BB7B7-AA02-457F-8448-504583502044}">
      <dgm:prSet custT="1"/>
      <dgm:spPr/>
      <dgm:t>
        <a:bodyPr/>
        <a:lstStyle/>
        <a:p>
          <a:r>
            <a:rPr lang="en-US" sz="2400" dirty="0">
              <a:latin typeface="+mn-lt"/>
              <a:cs typeface="Times New Roman" panose="02020603050405020304" pitchFamily="18" charset="0"/>
            </a:rPr>
            <a:t>Welfarism</a:t>
          </a:r>
        </a:p>
      </dgm:t>
    </dgm:pt>
    <dgm:pt modelId="{C19B55B2-BED3-43AC-974F-E471723E1128}" type="parTrans" cxnId="{4AF5BABA-A53D-4045-96E9-81F81424CE5E}">
      <dgm:prSet/>
      <dgm:spPr/>
      <dgm:t>
        <a:bodyPr/>
        <a:lstStyle/>
        <a:p>
          <a:endParaRPr lang="en-US"/>
        </a:p>
      </dgm:t>
    </dgm:pt>
    <dgm:pt modelId="{8A6889D9-0A08-4DDD-B0C5-1EC2DA450825}" type="sibTrans" cxnId="{4AF5BABA-A53D-4045-96E9-81F81424CE5E}">
      <dgm:prSet/>
      <dgm:spPr/>
      <dgm:t>
        <a:bodyPr/>
        <a:lstStyle/>
        <a:p>
          <a:endParaRPr lang="en-US"/>
        </a:p>
      </dgm:t>
    </dgm:pt>
    <dgm:pt modelId="{ADE0E98C-00DD-4FD3-8D65-B3E3634FEE94}">
      <dgm:prSet custT="1"/>
      <dgm:spPr/>
      <dgm:t>
        <a:bodyPr/>
        <a:lstStyle/>
        <a:p>
          <a:r>
            <a:rPr lang="en-US" sz="2400" dirty="0"/>
            <a:t>Impartiality</a:t>
          </a:r>
          <a:endParaRPr lang="en-US" sz="2800" dirty="0"/>
        </a:p>
      </dgm:t>
    </dgm:pt>
    <dgm:pt modelId="{4DACE22D-DA85-4897-9F93-81F1A68005BF}" type="parTrans" cxnId="{98F5E7B6-0B39-41CA-B514-0FA6DCF8F35C}">
      <dgm:prSet/>
      <dgm:spPr/>
      <dgm:t>
        <a:bodyPr/>
        <a:lstStyle/>
        <a:p>
          <a:endParaRPr lang="en-US"/>
        </a:p>
      </dgm:t>
    </dgm:pt>
    <dgm:pt modelId="{2560F59E-EAB3-42B0-98BD-8896617A6296}" type="sibTrans" cxnId="{98F5E7B6-0B39-41CA-B514-0FA6DCF8F35C}">
      <dgm:prSet/>
      <dgm:spPr/>
      <dgm:t>
        <a:bodyPr/>
        <a:lstStyle/>
        <a:p>
          <a:endParaRPr lang="en-US"/>
        </a:p>
      </dgm:t>
    </dgm:pt>
    <dgm:pt modelId="{A39A68A0-CED2-4A53-A8FB-EE597ED1AAA4}">
      <dgm:prSet custT="1"/>
      <dgm:spPr/>
      <dgm:t>
        <a:bodyPr/>
        <a:lstStyle/>
        <a:p>
          <a:r>
            <a:rPr lang="en-US" sz="2400" dirty="0" err="1"/>
            <a:t>Aggregationism</a:t>
          </a:r>
          <a:endParaRPr lang="en-US" sz="2400" dirty="0"/>
        </a:p>
      </dgm:t>
    </dgm:pt>
    <dgm:pt modelId="{A561CB14-D272-4EC7-9FAA-BF83A39EFA87}" type="parTrans" cxnId="{8A768A5E-D2CD-4E07-90C3-0C6F9CBC5298}">
      <dgm:prSet/>
      <dgm:spPr/>
      <dgm:t>
        <a:bodyPr/>
        <a:lstStyle/>
        <a:p>
          <a:endParaRPr lang="en-US"/>
        </a:p>
      </dgm:t>
    </dgm:pt>
    <dgm:pt modelId="{29A80B60-1EA4-428C-9D88-9FAF92179284}" type="sibTrans" cxnId="{8A768A5E-D2CD-4E07-90C3-0C6F9CBC5298}">
      <dgm:prSet/>
      <dgm:spPr/>
      <dgm:t>
        <a:bodyPr/>
        <a:lstStyle/>
        <a:p>
          <a:endParaRPr lang="en-US"/>
        </a:p>
      </dgm:t>
    </dgm:pt>
    <dgm:pt modelId="{6679B78F-99A2-4346-A874-046E2FA5E816}" type="pres">
      <dgm:prSet presAssocID="{F20FD0FC-E06E-4ACB-8135-D11D5F60CDD7}" presName="diagram" presStyleCnt="0">
        <dgm:presLayoutVars>
          <dgm:dir/>
          <dgm:resizeHandles val="exact"/>
        </dgm:presLayoutVars>
      </dgm:prSet>
      <dgm:spPr/>
    </dgm:pt>
    <dgm:pt modelId="{AC21787B-BE8F-4040-843C-89BEC6529D75}" type="pres">
      <dgm:prSet presAssocID="{9115EE96-76B2-4148-8AB6-4EBE07289B6E}" presName="node" presStyleLbl="node1" presStyleIdx="0" presStyleCnt="4" custLinFactY="-8380" custLinFactNeighborX="52242" custLinFactNeighborY="-100000">
        <dgm:presLayoutVars>
          <dgm:bulletEnabled val="1"/>
        </dgm:presLayoutVars>
      </dgm:prSet>
      <dgm:spPr/>
    </dgm:pt>
    <dgm:pt modelId="{7EF913AA-70DC-4B59-9060-24FC5F4CCAD2}" type="pres">
      <dgm:prSet presAssocID="{6FEC69CB-333D-4649-A614-DFB452B90D36}" presName="sibTrans" presStyleCnt="0"/>
      <dgm:spPr/>
    </dgm:pt>
    <dgm:pt modelId="{87E3EE28-275B-42D7-99B6-A8523F7ED92C}" type="pres">
      <dgm:prSet presAssocID="{658BB7B7-AA02-457F-8448-504583502044}" presName="node" presStyleLbl="node1" presStyleIdx="1" presStyleCnt="4" custLinFactNeighborX="-57758" custLinFactNeighborY="-135">
        <dgm:presLayoutVars>
          <dgm:bulletEnabled val="1"/>
        </dgm:presLayoutVars>
      </dgm:prSet>
      <dgm:spPr/>
    </dgm:pt>
    <dgm:pt modelId="{EAF689EF-49F1-4FCF-B43A-E6099A96276F}" type="pres">
      <dgm:prSet presAssocID="{8A6889D9-0A08-4DDD-B0C5-1EC2DA450825}" presName="sibTrans" presStyleCnt="0"/>
      <dgm:spPr/>
    </dgm:pt>
    <dgm:pt modelId="{0D3362E6-C4E1-40AC-8DB3-B907EDDCAE8F}" type="pres">
      <dgm:prSet presAssocID="{ADE0E98C-00DD-4FD3-8D65-B3E3634FEE94}" presName="node" presStyleLbl="node1" presStyleIdx="2" presStyleCnt="4" custLinFactNeighborX="52242" custLinFactNeighborY="-11413">
        <dgm:presLayoutVars>
          <dgm:bulletEnabled val="1"/>
        </dgm:presLayoutVars>
      </dgm:prSet>
      <dgm:spPr/>
    </dgm:pt>
    <dgm:pt modelId="{6C19D0E7-EC33-4D03-994B-9F376C96854A}" type="pres">
      <dgm:prSet presAssocID="{2560F59E-EAB3-42B0-98BD-8896617A6296}" presName="sibTrans" presStyleCnt="0"/>
      <dgm:spPr/>
    </dgm:pt>
    <dgm:pt modelId="{5A407FE7-2691-4A21-A355-8EA8398E6F19}" type="pres">
      <dgm:prSet presAssocID="{A39A68A0-CED2-4A53-A8FB-EE597ED1AAA4}" presName="node" presStyleLbl="node1" presStyleIdx="3" presStyleCnt="4" custLinFactNeighborX="-57758" custLinFactNeighborY="92213">
        <dgm:presLayoutVars>
          <dgm:bulletEnabled val="1"/>
        </dgm:presLayoutVars>
      </dgm:prSet>
      <dgm:spPr/>
    </dgm:pt>
  </dgm:ptLst>
  <dgm:cxnLst>
    <dgm:cxn modelId="{18AE6723-C828-41AF-82B9-5A4DEB3A32BD}" type="presOf" srcId="{F20FD0FC-E06E-4ACB-8135-D11D5F60CDD7}" destId="{6679B78F-99A2-4346-A874-046E2FA5E816}" srcOrd="0" destOrd="0" presId="urn:microsoft.com/office/officeart/2005/8/layout/default"/>
    <dgm:cxn modelId="{089E993E-90F0-45EC-83F6-8EE3EA437495}" type="presOf" srcId="{A39A68A0-CED2-4A53-A8FB-EE597ED1AAA4}" destId="{5A407FE7-2691-4A21-A355-8EA8398E6F19}" srcOrd="0" destOrd="0" presId="urn:microsoft.com/office/officeart/2005/8/layout/default"/>
    <dgm:cxn modelId="{8A768A5E-D2CD-4E07-90C3-0C6F9CBC5298}" srcId="{F20FD0FC-E06E-4ACB-8135-D11D5F60CDD7}" destId="{A39A68A0-CED2-4A53-A8FB-EE597ED1AAA4}" srcOrd="3" destOrd="0" parTransId="{A561CB14-D272-4EC7-9FAA-BF83A39EFA87}" sibTransId="{29A80B60-1EA4-428C-9D88-9FAF92179284}"/>
    <dgm:cxn modelId="{BFE5F642-7980-4CE2-9E1C-7C773FA699EE}" type="presOf" srcId="{9115EE96-76B2-4148-8AB6-4EBE07289B6E}" destId="{AC21787B-BE8F-4040-843C-89BEC6529D75}" srcOrd="0" destOrd="0" presId="urn:microsoft.com/office/officeart/2005/8/layout/default"/>
    <dgm:cxn modelId="{F362BFB5-4D87-4226-9A97-77A5FA60445B}" type="presOf" srcId="{ADE0E98C-00DD-4FD3-8D65-B3E3634FEE94}" destId="{0D3362E6-C4E1-40AC-8DB3-B907EDDCAE8F}" srcOrd="0" destOrd="0" presId="urn:microsoft.com/office/officeart/2005/8/layout/default"/>
    <dgm:cxn modelId="{98F5E7B6-0B39-41CA-B514-0FA6DCF8F35C}" srcId="{F20FD0FC-E06E-4ACB-8135-D11D5F60CDD7}" destId="{ADE0E98C-00DD-4FD3-8D65-B3E3634FEE94}" srcOrd="2" destOrd="0" parTransId="{4DACE22D-DA85-4897-9F93-81F1A68005BF}" sibTransId="{2560F59E-EAB3-42B0-98BD-8896617A6296}"/>
    <dgm:cxn modelId="{4AF5BABA-A53D-4045-96E9-81F81424CE5E}" srcId="{F20FD0FC-E06E-4ACB-8135-D11D5F60CDD7}" destId="{658BB7B7-AA02-457F-8448-504583502044}" srcOrd="1" destOrd="0" parTransId="{C19B55B2-BED3-43AC-974F-E471723E1128}" sibTransId="{8A6889D9-0A08-4DDD-B0C5-1EC2DA450825}"/>
    <dgm:cxn modelId="{E27889CD-C2A6-403A-BB45-D1F680DA1531}" type="presOf" srcId="{658BB7B7-AA02-457F-8448-504583502044}" destId="{87E3EE28-275B-42D7-99B6-A8523F7ED92C}" srcOrd="0" destOrd="0" presId="urn:microsoft.com/office/officeart/2005/8/layout/default"/>
    <dgm:cxn modelId="{A1D42CF0-CBDD-4F5F-9C46-C334E80FD7B6}" srcId="{F20FD0FC-E06E-4ACB-8135-D11D5F60CDD7}" destId="{9115EE96-76B2-4148-8AB6-4EBE07289B6E}" srcOrd="0" destOrd="0" parTransId="{7A2CB374-E335-4E6F-8222-AF76845483E8}" sibTransId="{6FEC69CB-333D-4649-A614-DFB452B90D36}"/>
    <dgm:cxn modelId="{828C4F03-5A08-461A-AC65-51DE61070592}" type="presParOf" srcId="{6679B78F-99A2-4346-A874-046E2FA5E816}" destId="{AC21787B-BE8F-4040-843C-89BEC6529D75}" srcOrd="0" destOrd="0" presId="urn:microsoft.com/office/officeart/2005/8/layout/default"/>
    <dgm:cxn modelId="{26F0462D-096B-4CF0-9EFB-4C0736CDE167}" type="presParOf" srcId="{6679B78F-99A2-4346-A874-046E2FA5E816}" destId="{7EF913AA-70DC-4B59-9060-24FC5F4CCAD2}" srcOrd="1" destOrd="0" presId="urn:microsoft.com/office/officeart/2005/8/layout/default"/>
    <dgm:cxn modelId="{D763E1F2-4687-433D-B288-70A54A98EDC1}" type="presParOf" srcId="{6679B78F-99A2-4346-A874-046E2FA5E816}" destId="{87E3EE28-275B-42D7-99B6-A8523F7ED92C}" srcOrd="2" destOrd="0" presId="urn:microsoft.com/office/officeart/2005/8/layout/default"/>
    <dgm:cxn modelId="{6E0C98C5-5B0C-4C4E-AB40-7DA7DF962287}" type="presParOf" srcId="{6679B78F-99A2-4346-A874-046E2FA5E816}" destId="{EAF689EF-49F1-4FCF-B43A-E6099A96276F}" srcOrd="3" destOrd="0" presId="urn:microsoft.com/office/officeart/2005/8/layout/default"/>
    <dgm:cxn modelId="{7810C2AC-31E5-40E5-8AF2-35F6F9A85700}" type="presParOf" srcId="{6679B78F-99A2-4346-A874-046E2FA5E816}" destId="{0D3362E6-C4E1-40AC-8DB3-B907EDDCAE8F}" srcOrd="4" destOrd="0" presId="urn:microsoft.com/office/officeart/2005/8/layout/default"/>
    <dgm:cxn modelId="{3CC25243-AF6E-4FDF-A755-BBC1A06BED77}" type="presParOf" srcId="{6679B78F-99A2-4346-A874-046E2FA5E816}" destId="{6C19D0E7-EC33-4D03-994B-9F376C96854A}" srcOrd="5" destOrd="0" presId="urn:microsoft.com/office/officeart/2005/8/layout/default"/>
    <dgm:cxn modelId="{6A196356-68A2-44F0-A805-7CFE34BE3921}" type="presParOf" srcId="{6679B78F-99A2-4346-A874-046E2FA5E816}" destId="{5A407FE7-2691-4A21-A355-8EA8398E6F1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n-US" sz="24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Pharmaceutical company releases a government authorized drug that can potentially save considerate number of people but at the same time could be fatal for a minor section of public because of a known side-effect. (Act Utilitarianism)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/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/>
        </a:p>
      </dgm:t>
    </dgm:pt>
    <dgm:pt modelId="{C5736A6E-891F-4317-A56F-2A5D032E9D4D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Transportation authorities which build high traffic diverging roadways often considers bulldozing houses which stand as a hindrance to the project and compensating them through money. Hence following consequentialism (Rule Utilitarianism)</a:t>
          </a:r>
        </a:p>
      </dgm:t>
    </dgm:pt>
    <dgm:pt modelId="{45C117DD-1DB1-44A3-A34F-AFCEB57396CD}" type="parTrans" cxnId="{34B3E83C-D487-4E83-A84F-3E31B3E3AAFA}">
      <dgm:prSet/>
      <dgm:spPr/>
      <dgm:t>
        <a:bodyPr/>
        <a:lstStyle/>
        <a:p>
          <a:endParaRPr lang="en-US"/>
        </a:p>
      </dgm:t>
    </dgm:pt>
    <dgm:pt modelId="{601516FD-B07F-4CAA-BF5C-E030906F91A8}" type="sibTrans" cxnId="{34B3E83C-D487-4E83-A84F-3E31B3E3AAFA}">
      <dgm:prSet/>
      <dgm:spPr/>
      <dgm:t>
        <a:bodyPr/>
        <a:lstStyle/>
        <a:p>
          <a:endParaRPr lang="en-US"/>
        </a:p>
      </dgm:t>
    </dgm:pt>
    <dgm:pt modelId="{D1C4C820-69D9-4A8B-B582-DCA0664D8132}" type="pres">
      <dgm:prSet presAssocID="{6B10407F-191D-44EC-A3C5-69647440BFC9}" presName="linear" presStyleCnt="0">
        <dgm:presLayoutVars>
          <dgm:animLvl val="lvl"/>
          <dgm:resizeHandles val="exact"/>
        </dgm:presLayoutVars>
      </dgm:prSet>
      <dgm:spPr/>
    </dgm:pt>
    <dgm:pt modelId="{DD0DA7C7-0A94-44C4-A7DC-BB1446C82E12}" type="pres">
      <dgm:prSet presAssocID="{4F2A1D3E-E19F-455D-859F-C40136366B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67AF1B6-0B03-4E87-9736-CEBFE7657490}" type="pres">
      <dgm:prSet presAssocID="{D34FF2C9-9A85-4762-AD7F-0FD4259109E1}" presName="spacer" presStyleCnt="0"/>
      <dgm:spPr/>
    </dgm:pt>
    <dgm:pt modelId="{83F21564-799D-41C5-92D0-EBA6D76A0856}" type="pres">
      <dgm:prSet presAssocID="{C5736A6E-891F-4317-A56F-2A5D032E9D4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E39CB0D-2F29-4A51-8C92-F8AF1AACAD58}" type="presOf" srcId="{C5736A6E-891F-4317-A56F-2A5D032E9D4D}" destId="{83F21564-799D-41C5-92D0-EBA6D76A0856}" srcOrd="0" destOrd="0" presId="urn:microsoft.com/office/officeart/2005/8/layout/vList2"/>
    <dgm:cxn modelId="{34B3E83C-D487-4E83-A84F-3E31B3E3AAFA}" srcId="{6B10407F-191D-44EC-A3C5-69647440BFC9}" destId="{C5736A6E-891F-4317-A56F-2A5D032E9D4D}" srcOrd="1" destOrd="0" parTransId="{45C117DD-1DB1-44A3-A34F-AFCEB57396CD}" sibTransId="{601516FD-B07F-4CAA-BF5C-E030906F91A8}"/>
    <dgm:cxn modelId="{21D56647-9459-4AF5-B3F1-DBBD3E74ADD1}" type="presOf" srcId="{4F2A1D3E-E19F-455D-859F-C40136366B3D}" destId="{DD0DA7C7-0A94-44C4-A7DC-BB1446C82E12}" srcOrd="0" destOrd="0" presId="urn:microsoft.com/office/officeart/2005/8/layout/vList2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BCAFF89B-E429-4721-8F0F-DEEFD446930B}" type="presOf" srcId="{6B10407F-191D-44EC-A3C5-69647440BFC9}" destId="{D1C4C820-69D9-4A8B-B582-DCA0664D8132}" srcOrd="0" destOrd="0" presId="urn:microsoft.com/office/officeart/2005/8/layout/vList2"/>
    <dgm:cxn modelId="{B69172F6-8ED1-4AD5-9F2D-B19400C25275}" type="presParOf" srcId="{D1C4C820-69D9-4A8B-B582-DCA0664D8132}" destId="{DD0DA7C7-0A94-44C4-A7DC-BB1446C82E12}" srcOrd="0" destOrd="0" presId="urn:microsoft.com/office/officeart/2005/8/layout/vList2"/>
    <dgm:cxn modelId="{AFC9F864-7940-406B-A3C4-FD93AE707B8D}" type="presParOf" srcId="{D1C4C820-69D9-4A8B-B582-DCA0664D8132}" destId="{A67AF1B6-0B03-4E87-9736-CEBFE7657490}" srcOrd="1" destOrd="0" presId="urn:microsoft.com/office/officeart/2005/8/layout/vList2"/>
    <dgm:cxn modelId="{3063E3AF-95DB-46C8-A94F-ED48E713A38D}" type="presParOf" srcId="{D1C4C820-69D9-4A8B-B582-DCA0664D8132}" destId="{83F21564-799D-41C5-92D0-EBA6D76A085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5/8/layout/vList2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Wilson Mutambara, raised in slums of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Rambia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, worked hard to get a job at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NewComm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, US. After working for 3 years, he could finally relocate to the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Rambia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office with utilities allowances covered by the company.</a:t>
          </a: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/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/>
        </a:p>
      </dgm:t>
    </dgm:pt>
    <dgm:pt modelId="{58212B4D-434F-4680-BD6E-A552F2A30BB2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Another employee Dale German, observed that Mutambara was living in a slum and reported to the CEO, Weston. On being confronted, Mutambara testified to producing false receipts to keep up the company allowances.</a:t>
          </a:r>
        </a:p>
      </dgm:t>
    </dgm:pt>
    <dgm:pt modelId="{C5A53BDA-E8E4-45F3-9BAD-2B1CD090B6A5}" type="parTrans" cxnId="{CDDF5E98-76FA-45E6-A309-D510BF7C0DAB}">
      <dgm:prSet/>
      <dgm:spPr/>
      <dgm:t>
        <a:bodyPr/>
        <a:lstStyle/>
        <a:p>
          <a:endParaRPr lang="en-US"/>
        </a:p>
      </dgm:t>
    </dgm:pt>
    <dgm:pt modelId="{6E625B7E-E3EC-4F16-92B5-585131C69B17}" type="sibTrans" cxnId="{CDDF5E98-76FA-45E6-A309-D510BF7C0DAB}">
      <dgm:prSet/>
      <dgm:spPr/>
      <dgm:t>
        <a:bodyPr/>
        <a:lstStyle/>
        <a:p>
          <a:endParaRPr lang="en-US"/>
        </a:p>
      </dgm:t>
    </dgm:pt>
    <dgm:pt modelId="{99432F32-105F-4C31-8C02-7A8315729087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He justified his actions by mentioning that he helps his kin through the allowances, and claimed that living in a mansion isn’t right when his kin got nothing to eat.</a:t>
          </a:r>
        </a:p>
      </dgm:t>
    </dgm:pt>
    <dgm:pt modelId="{77311571-A827-4461-A8CD-B588FCD3837F}" type="parTrans" cxnId="{328032A1-EDF4-4BA3-B0B8-D66101D3D549}">
      <dgm:prSet/>
      <dgm:spPr/>
      <dgm:t>
        <a:bodyPr/>
        <a:lstStyle/>
        <a:p>
          <a:endParaRPr lang="en-US"/>
        </a:p>
      </dgm:t>
    </dgm:pt>
    <dgm:pt modelId="{6016F39F-111B-4D0A-AB1B-BEF304D55056}" type="sibTrans" cxnId="{328032A1-EDF4-4BA3-B0B8-D66101D3D549}">
      <dgm:prSet/>
      <dgm:spPr/>
      <dgm:t>
        <a:bodyPr/>
        <a:lstStyle/>
        <a:p>
          <a:endParaRPr lang="en-US"/>
        </a:p>
      </dgm:t>
    </dgm:pt>
    <dgm:pt modelId="{C549CD1F-B133-42F7-B6DB-040B533C12F5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He furthered stated that his allowances can’t be stopped because he is an employee just like others, by doing that it would be discriminatory.</a:t>
          </a:r>
        </a:p>
      </dgm:t>
    </dgm:pt>
    <dgm:pt modelId="{3E1D4948-13ED-4AAC-BE2D-BEFF3D6FB7F5}" type="parTrans" cxnId="{DE0EEA95-F0D3-492B-BDB0-ADF92B3D77B2}">
      <dgm:prSet/>
      <dgm:spPr/>
      <dgm:t>
        <a:bodyPr/>
        <a:lstStyle/>
        <a:p>
          <a:endParaRPr lang="en-US"/>
        </a:p>
      </dgm:t>
    </dgm:pt>
    <dgm:pt modelId="{3A3D2980-FC63-4997-B2DF-E55B5A060AB1}" type="sibTrans" cxnId="{DE0EEA95-F0D3-492B-BDB0-ADF92B3D77B2}">
      <dgm:prSet/>
      <dgm:spPr/>
      <dgm:t>
        <a:bodyPr/>
        <a:lstStyle/>
        <a:p>
          <a:endParaRPr lang="en-US"/>
        </a:p>
      </dgm:t>
    </dgm:pt>
    <dgm:pt modelId="{1F4DCA52-6746-48C4-8C7C-880BD4408EF2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social dilemma for Weston is to whether fire Wilson (as she grew up in US and doesn’t like slums) or not (she decides for good of the people of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Rambia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). Applying Utilitarian theory, Wilson should be allowed to keep his job as this reflects on the good of people of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Rambia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71C68F3-8012-4D2E-90D9-74850E97D8E0}" type="parTrans" cxnId="{AB4EABC2-44AB-48F2-A07A-5EFF1C85ABC2}">
      <dgm:prSet/>
      <dgm:spPr/>
      <dgm:t>
        <a:bodyPr/>
        <a:lstStyle/>
        <a:p>
          <a:endParaRPr lang="en-US"/>
        </a:p>
      </dgm:t>
    </dgm:pt>
    <dgm:pt modelId="{51609D0B-AA49-483C-A637-C00187877553}" type="sibTrans" cxnId="{AB4EABC2-44AB-48F2-A07A-5EFF1C85ABC2}">
      <dgm:prSet/>
      <dgm:spPr/>
      <dgm:t>
        <a:bodyPr/>
        <a:lstStyle/>
        <a:p>
          <a:endParaRPr lang="en-US"/>
        </a:p>
      </dgm:t>
    </dgm:pt>
    <dgm:pt modelId="{BEAC6171-A47F-4564-9F7B-ED0211E9AE3D}" type="pres">
      <dgm:prSet presAssocID="{6B10407F-191D-44EC-A3C5-69647440BFC9}" presName="linear" presStyleCnt="0">
        <dgm:presLayoutVars>
          <dgm:animLvl val="lvl"/>
          <dgm:resizeHandles val="exact"/>
        </dgm:presLayoutVars>
      </dgm:prSet>
      <dgm:spPr/>
    </dgm:pt>
    <dgm:pt modelId="{1C290031-FB56-4740-951C-5AF91C7C04C9}" type="pres">
      <dgm:prSet presAssocID="{4F2A1D3E-E19F-455D-859F-C40136366B3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730B6EE-38C1-4E8A-A0B6-3D79F55109F2}" type="pres">
      <dgm:prSet presAssocID="{D34FF2C9-9A85-4762-AD7F-0FD4259109E1}" presName="spacer" presStyleCnt="0"/>
      <dgm:spPr/>
    </dgm:pt>
    <dgm:pt modelId="{04DC97B2-1B6A-4C1A-8C7F-13BD44520181}" type="pres">
      <dgm:prSet presAssocID="{58212B4D-434F-4680-BD6E-A552F2A30BB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EFD5917-E588-4115-91D8-77EFF67FAACD}" type="pres">
      <dgm:prSet presAssocID="{6E625B7E-E3EC-4F16-92B5-585131C69B17}" presName="spacer" presStyleCnt="0"/>
      <dgm:spPr/>
    </dgm:pt>
    <dgm:pt modelId="{99D8A8B2-70AD-4752-AACE-1FFA06F3EEDD}" type="pres">
      <dgm:prSet presAssocID="{99432F32-105F-4C31-8C02-7A831572908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6F94539-9CBC-41F6-A56C-29ED1CD7A295}" type="pres">
      <dgm:prSet presAssocID="{6016F39F-111B-4D0A-AB1B-BEF304D55056}" presName="spacer" presStyleCnt="0"/>
      <dgm:spPr/>
    </dgm:pt>
    <dgm:pt modelId="{A16A2EDF-C1EC-4863-823A-F2F5B7279D67}" type="pres">
      <dgm:prSet presAssocID="{C549CD1F-B133-42F7-B6DB-040B533C12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340A851-0B6A-4E15-8DF5-728FE166B7DA}" type="pres">
      <dgm:prSet presAssocID="{3A3D2980-FC63-4997-B2DF-E55B5A060AB1}" presName="spacer" presStyleCnt="0"/>
      <dgm:spPr/>
    </dgm:pt>
    <dgm:pt modelId="{60BBD30A-7E06-4358-8128-C0EE2C18615E}" type="pres">
      <dgm:prSet presAssocID="{1F4DCA52-6746-48C4-8C7C-880BD4408EF2}" presName="parentText" presStyleLbl="node1" presStyleIdx="4" presStyleCnt="5" custLinFactY="37951" custLinFactNeighborX="133" custLinFactNeighborY="100000">
        <dgm:presLayoutVars>
          <dgm:chMax val="0"/>
          <dgm:bulletEnabled val="1"/>
        </dgm:presLayoutVars>
      </dgm:prSet>
      <dgm:spPr/>
    </dgm:pt>
  </dgm:ptLst>
  <dgm:cxnLst>
    <dgm:cxn modelId="{3E466B06-5A7F-4DA7-9843-1AC62B2409E7}" type="presOf" srcId="{99432F32-105F-4C31-8C02-7A8315729087}" destId="{99D8A8B2-70AD-4752-AACE-1FFA06F3EEDD}" srcOrd="0" destOrd="0" presId="urn:microsoft.com/office/officeart/2005/8/layout/vList2"/>
    <dgm:cxn modelId="{DEC8FB19-77D9-4DC4-8D5F-A1EBA2BCCD73}" type="presOf" srcId="{C549CD1F-B133-42F7-B6DB-040B533C12F5}" destId="{A16A2EDF-C1EC-4863-823A-F2F5B7279D67}" srcOrd="0" destOrd="0" presId="urn:microsoft.com/office/officeart/2005/8/layout/vList2"/>
    <dgm:cxn modelId="{1E29AD5D-4E37-4711-A06C-31BCF4E8466E}" type="presOf" srcId="{6B10407F-191D-44EC-A3C5-69647440BFC9}" destId="{BEAC6171-A47F-4564-9F7B-ED0211E9AE3D}" srcOrd="0" destOrd="0" presId="urn:microsoft.com/office/officeart/2005/8/layout/vList2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BF22D953-E7C6-41F3-9D94-0A53366CE329}" type="presOf" srcId="{4F2A1D3E-E19F-455D-859F-C40136366B3D}" destId="{1C290031-FB56-4740-951C-5AF91C7C04C9}" srcOrd="0" destOrd="0" presId="urn:microsoft.com/office/officeart/2005/8/layout/vList2"/>
    <dgm:cxn modelId="{1174818E-08B3-4A96-A3B4-A34FB2CD0E43}" type="presOf" srcId="{58212B4D-434F-4680-BD6E-A552F2A30BB2}" destId="{04DC97B2-1B6A-4C1A-8C7F-13BD44520181}" srcOrd="0" destOrd="0" presId="urn:microsoft.com/office/officeart/2005/8/layout/vList2"/>
    <dgm:cxn modelId="{DE0EEA95-F0D3-492B-BDB0-ADF92B3D77B2}" srcId="{6B10407F-191D-44EC-A3C5-69647440BFC9}" destId="{C549CD1F-B133-42F7-B6DB-040B533C12F5}" srcOrd="3" destOrd="0" parTransId="{3E1D4948-13ED-4AAC-BE2D-BEFF3D6FB7F5}" sibTransId="{3A3D2980-FC63-4997-B2DF-E55B5A060AB1}"/>
    <dgm:cxn modelId="{CDDF5E98-76FA-45E6-A309-D510BF7C0DAB}" srcId="{6B10407F-191D-44EC-A3C5-69647440BFC9}" destId="{58212B4D-434F-4680-BD6E-A552F2A30BB2}" srcOrd="1" destOrd="0" parTransId="{C5A53BDA-E8E4-45F3-9BAD-2B1CD090B6A5}" sibTransId="{6E625B7E-E3EC-4F16-92B5-585131C69B17}"/>
    <dgm:cxn modelId="{328032A1-EDF4-4BA3-B0B8-D66101D3D549}" srcId="{6B10407F-191D-44EC-A3C5-69647440BFC9}" destId="{99432F32-105F-4C31-8C02-7A8315729087}" srcOrd="2" destOrd="0" parTransId="{77311571-A827-4461-A8CD-B588FCD3837F}" sibTransId="{6016F39F-111B-4D0A-AB1B-BEF304D55056}"/>
    <dgm:cxn modelId="{CEAAE7AA-8B7F-4E87-AA1F-AB9AB875E6EA}" type="presOf" srcId="{1F4DCA52-6746-48C4-8C7C-880BD4408EF2}" destId="{60BBD30A-7E06-4358-8128-C0EE2C18615E}" srcOrd="0" destOrd="0" presId="urn:microsoft.com/office/officeart/2005/8/layout/vList2"/>
    <dgm:cxn modelId="{AB4EABC2-44AB-48F2-A07A-5EFF1C85ABC2}" srcId="{6B10407F-191D-44EC-A3C5-69647440BFC9}" destId="{1F4DCA52-6746-48C4-8C7C-880BD4408EF2}" srcOrd="4" destOrd="0" parTransId="{C71C68F3-8012-4D2E-90D9-74850E97D8E0}" sibTransId="{51609D0B-AA49-483C-A637-C00187877553}"/>
    <dgm:cxn modelId="{180E3AC1-1881-406F-AC24-343B28BF961C}" type="presParOf" srcId="{BEAC6171-A47F-4564-9F7B-ED0211E9AE3D}" destId="{1C290031-FB56-4740-951C-5AF91C7C04C9}" srcOrd="0" destOrd="0" presId="urn:microsoft.com/office/officeart/2005/8/layout/vList2"/>
    <dgm:cxn modelId="{77B6C04D-B55E-40BE-BA15-C01FF0A0CE03}" type="presParOf" srcId="{BEAC6171-A47F-4564-9F7B-ED0211E9AE3D}" destId="{A730B6EE-38C1-4E8A-A0B6-3D79F55109F2}" srcOrd="1" destOrd="0" presId="urn:microsoft.com/office/officeart/2005/8/layout/vList2"/>
    <dgm:cxn modelId="{CD937074-0DDF-4E51-B50F-A01C8C37C138}" type="presParOf" srcId="{BEAC6171-A47F-4564-9F7B-ED0211E9AE3D}" destId="{04DC97B2-1B6A-4C1A-8C7F-13BD44520181}" srcOrd="2" destOrd="0" presId="urn:microsoft.com/office/officeart/2005/8/layout/vList2"/>
    <dgm:cxn modelId="{FD4A7A2D-2D1A-4FBA-83A8-18A6CD09D602}" type="presParOf" srcId="{BEAC6171-A47F-4564-9F7B-ED0211E9AE3D}" destId="{CEFD5917-E588-4115-91D8-77EFF67FAACD}" srcOrd="3" destOrd="0" presId="urn:microsoft.com/office/officeart/2005/8/layout/vList2"/>
    <dgm:cxn modelId="{DF03C8C0-09AC-4615-9418-BD706A985F40}" type="presParOf" srcId="{BEAC6171-A47F-4564-9F7B-ED0211E9AE3D}" destId="{99D8A8B2-70AD-4752-AACE-1FFA06F3EEDD}" srcOrd="4" destOrd="0" presId="urn:microsoft.com/office/officeart/2005/8/layout/vList2"/>
    <dgm:cxn modelId="{ABD6E4C7-3F2A-4F6D-8B9A-86EB75D2F5F1}" type="presParOf" srcId="{BEAC6171-A47F-4564-9F7B-ED0211E9AE3D}" destId="{A6F94539-9CBC-41F6-A56C-29ED1CD7A295}" srcOrd="5" destOrd="0" presId="urn:microsoft.com/office/officeart/2005/8/layout/vList2"/>
    <dgm:cxn modelId="{2F83ECFB-74EF-41F9-838E-418F7901F2E9}" type="presParOf" srcId="{BEAC6171-A47F-4564-9F7B-ED0211E9AE3D}" destId="{A16A2EDF-C1EC-4863-823A-F2F5B7279D67}" srcOrd="6" destOrd="0" presId="urn:microsoft.com/office/officeart/2005/8/layout/vList2"/>
    <dgm:cxn modelId="{A1D77863-E034-4791-8EF6-BD2943B0D7CF}" type="presParOf" srcId="{BEAC6171-A47F-4564-9F7B-ED0211E9AE3D}" destId="{6340A851-0B6A-4E15-8DF5-728FE166B7DA}" srcOrd="7" destOrd="0" presId="urn:microsoft.com/office/officeart/2005/8/layout/vList2"/>
    <dgm:cxn modelId="{2E72E159-B0A9-444D-8D78-B76B015061B1}" type="presParOf" srcId="{BEAC6171-A47F-4564-9F7B-ED0211E9AE3D}" destId="{60BBD30A-7E06-4358-8128-C0EE2C18615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1D7A12-C6BC-425C-B83D-614BC4755D44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9C5564-471B-4186-B4FE-A093E49DEA7B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advocates action that fosters happiness or pleasure</a:t>
          </a:r>
        </a:p>
      </dgm:t>
    </dgm:pt>
    <dgm:pt modelId="{E6938044-1D9A-404A-97F6-0B786301FC12}" type="parTrans" cxnId="{CA0FDDFF-523C-480F-8CE4-9599EC0EB7EB}">
      <dgm:prSet/>
      <dgm:spPr/>
      <dgm:t>
        <a:bodyPr/>
        <a:lstStyle/>
        <a:p>
          <a:endParaRPr lang="en-US"/>
        </a:p>
      </dgm:t>
    </dgm:pt>
    <dgm:pt modelId="{9F338067-8C91-4160-AA55-F10F82E9415B}" type="sibTrans" cxnId="{CA0FDDFF-523C-480F-8CE4-9599EC0EB7EB}">
      <dgm:prSet/>
      <dgm:spPr/>
      <dgm:t>
        <a:bodyPr/>
        <a:lstStyle/>
        <a:p>
          <a:endParaRPr lang="en-US"/>
        </a:p>
      </dgm:t>
    </dgm:pt>
    <dgm:pt modelId="{563D80BA-C983-4E4D-81EF-F4B65B884F0F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opposes action that fosters sadness or pain</a:t>
          </a:r>
        </a:p>
      </dgm:t>
    </dgm:pt>
    <dgm:pt modelId="{0C150E72-6B04-4AE2-9CC1-CFB851191307}" type="parTrans" cxnId="{F5A47488-4DF0-4490-931F-C6DDCC8B73D8}">
      <dgm:prSet/>
      <dgm:spPr/>
      <dgm:t>
        <a:bodyPr/>
        <a:lstStyle/>
        <a:p>
          <a:endParaRPr lang="en-US"/>
        </a:p>
      </dgm:t>
    </dgm:pt>
    <dgm:pt modelId="{EEFC7D58-D212-4774-AAB6-8104FFFE4BE8}" type="sibTrans" cxnId="{F5A47488-4DF0-4490-931F-C6DDCC8B73D8}">
      <dgm:prSet/>
      <dgm:spPr/>
      <dgm:t>
        <a:bodyPr/>
        <a:lstStyle/>
        <a:p>
          <a:endParaRPr lang="en-US"/>
        </a:p>
      </dgm:t>
    </dgm:pt>
    <dgm:pt modelId="{AC162D3B-4146-45FA-9FF9-5DF29CA4126B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focuses on outcomes rather than the process</a:t>
          </a:r>
        </a:p>
      </dgm:t>
    </dgm:pt>
    <dgm:pt modelId="{55CFCAFD-E316-4750-A009-7F5C09121D52}" type="parTrans" cxnId="{37CADAD9-1B5E-4093-95CC-9C81F3125242}">
      <dgm:prSet/>
      <dgm:spPr/>
      <dgm:t>
        <a:bodyPr/>
        <a:lstStyle/>
        <a:p>
          <a:endParaRPr lang="en-US"/>
        </a:p>
      </dgm:t>
    </dgm:pt>
    <dgm:pt modelId="{F4966973-F025-49F6-AD66-122105666788}" type="sibTrans" cxnId="{37CADAD9-1B5E-4093-95CC-9C81F3125242}">
      <dgm:prSet/>
      <dgm:spPr/>
      <dgm:t>
        <a:bodyPr/>
        <a:lstStyle/>
        <a:p>
          <a:endParaRPr lang="en-US"/>
        </a:p>
      </dgm:t>
    </dgm:pt>
    <dgm:pt modelId="{3C877362-A64C-4DC1-8241-A567D6650602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promotes a happy outcome for society rather than incorporating individual needs or beliefs</a:t>
          </a:r>
        </a:p>
      </dgm:t>
    </dgm:pt>
    <dgm:pt modelId="{A9847FBA-C5A4-4CC3-8E4B-00612B32C8C8}" type="parTrans" cxnId="{0DB509F0-7C4B-4801-9994-C8158D770343}">
      <dgm:prSet/>
      <dgm:spPr/>
      <dgm:t>
        <a:bodyPr/>
        <a:lstStyle/>
        <a:p>
          <a:endParaRPr lang="en-US"/>
        </a:p>
      </dgm:t>
    </dgm:pt>
    <dgm:pt modelId="{8D624D37-A418-4DAD-BA46-729C8C712A1C}" type="sibTrans" cxnId="{0DB509F0-7C4B-4801-9994-C8158D770343}">
      <dgm:prSet/>
      <dgm:spPr/>
      <dgm:t>
        <a:bodyPr/>
        <a:lstStyle/>
        <a:p>
          <a:endParaRPr lang="en-US"/>
        </a:p>
      </dgm:t>
    </dgm:pt>
    <dgm:pt modelId="{064F1964-C66F-44C4-8745-0A25F83DA1B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discards any decision based on emotions, culture, or justice</a:t>
          </a:r>
        </a:p>
      </dgm:t>
    </dgm:pt>
    <dgm:pt modelId="{FC6F7AC3-FE31-48D0-BF6A-81B149F0F37E}" type="parTrans" cxnId="{B01BBBE9-738F-429E-A4C6-1E6595E87A67}">
      <dgm:prSet/>
      <dgm:spPr/>
      <dgm:t>
        <a:bodyPr/>
        <a:lstStyle/>
        <a:p>
          <a:endParaRPr lang="en-US"/>
        </a:p>
      </dgm:t>
    </dgm:pt>
    <dgm:pt modelId="{B00C7E87-8F83-4FF7-ACEC-3E2EE70E7A21}" type="sibTrans" cxnId="{B01BBBE9-738F-429E-A4C6-1E6595E87A67}">
      <dgm:prSet/>
      <dgm:spPr/>
      <dgm:t>
        <a:bodyPr/>
        <a:lstStyle/>
        <a:p>
          <a:endParaRPr lang="en-US"/>
        </a:p>
      </dgm:t>
    </dgm:pt>
    <dgm:pt modelId="{B9C28A2A-9828-432E-87C1-13FAF77A125D}" type="pres">
      <dgm:prSet presAssocID="{DA1D7A12-C6BC-425C-B83D-614BC4755D44}" presName="Name0" presStyleCnt="0">
        <dgm:presLayoutVars>
          <dgm:dir/>
          <dgm:resizeHandles val="exact"/>
        </dgm:presLayoutVars>
      </dgm:prSet>
      <dgm:spPr/>
    </dgm:pt>
    <dgm:pt modelId="{EF8CDF59-46B6-4654-B984-1E24E7D37A0D}" type="pres">
      <dgm:prSet presAssocID="{DA1D7A12-C6BC-425C-B83D-614BC4755D44}" presName="fgShape" presStyleLbl="fgShp" presStyleIdx="0" presStyleCnt="1" custLinFactNeighborY="24558"/>
      <dgm:spPr/>
    </dgm:pt>
    <dgm:pt modelId="{86369EF2-347F-4A74-BF04-D29DF0502265}" type="pres">
      <dgm:prSet presAssocID="{DA1D7A12-C6BC-425C-B83D-614BC4755D44}" presName="linComp" presStyleCnt="0"/>
      <dgm:spPr/>
    </dgm:pt>
    <dgm:pt modelId="{56DC0B05-4EF6-4BD1-9A04-0C2FA9117F48}" type="pres">
      <dgm:prSet presAssocID="{BD9C5564-471B-4186-B4FE-A093E49DEA7B}" presName="compNode" presStyleCnt="0"/>
      <dgm:spPr/>
    </dgm:pt>
    <dgm:pt modelId="{AA6C18A1-C2DA-4C64-A737-16A1A60AA8F7}" type="pres">
      <dgm:prSet presAssocID="{BD9C5564-471B-4186-B4FE-A093E49DEA7B}" presName="bkgdShape" presStyleLbl="node1" presStyleIdx="0" presStyleCnt="5"/>
      <dgm:spPr/>
    </dgm:pt>
    <dgm:pt modelId="{450E59F5-F855-44A8-AF17-A8C1546FF527}" type="pres">
      <dgm:prSet presAssocID="{BD9C5564-471B-4186-B4FE-A093E49DEA7B}" presName="nodeTx" presStyleLbl="node1" presStyleIdx="0" presStyleCnt="5">
        <dgm:presLayoutVars>
          <dgm:bulletEnabled val="1"/>
        </dgm:presLayoutVars>
      </dgm:prSet>
      <dgm:spPr/>
    </dgm:pt>
    <dgm:pt modelId="{5898AD6F-6A76-4F53-A2E0-686FD960402B}" type="pres">
      <dgm:prSet presAssocID="{BD9C5564-471B-4186-B4FE-A093E49DEA7B}" presName="invisiNode" presStyleLbl="node1" presStyleIdx="0" presStyleCnt="5"/>
      <dgm:spPr/>
    </dgm:pt>
    <dgm:pt modelId="{9A7EB664-9221-41F6-98A1-FA6DE09076D3}" type="pres">
      <dgm:prSet presAssocID="{BD9C5564-471B-4186-B4FE-A093E49DEA7B}" presName="imagNode" presStyleLbl="fgImgPlace1" presStyleIdx="0" presStyleCnt="5" custLinFactNeighborY="-62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366D64D-180E-49FB-BCD4-3B008A696F30}" type="pres">
      <dgm:prSet presAssocID="{9F338067-8C91-4160-AA55-F10F82E9415B}" presName="sibTrans" presStyleLbl="sibTrans2D1" presStyleIdx="0" presStyleCnt="0"/>
      <dgm:spPr/>
    </dgm:pt>
    <dgm:pt modelId="{D980387C-D478-4AAC-9831-793D863DC439}" type="pres">
      <dgm:prSet presAssocID="{563D80BA-C983-4E4D-81EF-F4B65B884F0F}" presName="compNode" presStyleCnt="0"/>
      <dgm:spPr/>
    </dgm:pt>
    <dgm:pt modelId="{6A23433D-4705-4F2E-A274-C19A8FBB42FA}" type="pres">
      <dgm:prSet presAssocID="{563D80BA-C983-4E4D-81EF-F4B65B884F0F}" presName="bkgdShape" presStyleLbl="node1" presStyleIdx="1" presStyleCnt="5"/>
      <dgm:spPr/>
    </dgm:pt>
    <dgm:pt modelId="{A500E2FD-855A-4B77-AC4E-71B9344D1A18}" type="pres">
      <dgm:prSet presAssocID="{563D80BA-C983-4E4D-81EF-F4B65B884F0F}" presName="nodeTx" presStyleLbl="node1" presStyleIdx="1" presStyleCnt="5">
        <dgm:presLayoutVars>
          <dgm:bulletEnabled val="1"/>
        </dgm:presLayoutVars>
      </dgm:prSet>
      <dgm:spPr/>
    </dgm:pt>
    <dgm:pt modelId="{EA3746D8-CB08-45D5-9C56-B6B78AF9FCBF}" type="pres">
      <dgm:prSet presAssocID="{563D80BA-C983-4E4D-81EF-F4B65B884F0F}" presName="invisiNode" presStyleLbl="node1" presStyleIdx="1" presStyleCnt="5"/>
      <dgm:spPr/>
    </dgm:pt>
    <dgm:pt modelId="{32E17756-538B-489B-B006-3CB12248B6B1}" type="pres">
      <dgm:prSet presAssocID="{563D80BA-C983-4E4D-81EF-F4B65B884F0F}" presName="imagNode" presStyleLbl="fgImgPlace1" presStyleIdx="1" presStyleCnt="5" custLinFactNeighborY="-621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3CC408F1-0B3A-4AFA-9239-F8141D1E44BF}" type="pres">
      <dgm:prSet presAssocID="{EEFC7D58-D212-4774-AAB6-8104FFFE4BE8}" presName="sibTrans" presStyleLbl="sibTrans2D1" presStyleIdx="0" presStyleCnt="0"/>
      <dgm:spPr/>
    </dgm:pt>
    <dgm:pt modelId="{CD9A2DA3-03D3-40C2-903C-B449F22F7C0E}" type="pres">
      <dgm:prSet presAssocID="{AC162D3B-4146-45FA-9FF9-5DF29CA4126B}" presName="compNode" presStyleCnt="0"/>
      <dgm:spPr/>
    </dgm:pt>
    <dgm:pt modelId="{112508DB-88F2-4045-B915-3F0A38797F4E}" type="pres">
      <dgm:prSet presAssocID="{AC162D3B-4146-45FA-9FF9-5DF29CA4126B}" presName="bkgdShape" presStyleLbl="node1" presStyleIdx="2" presStyleCnt="5" custLinFactNeighborX="1215" custLinFactNeighborY="2105"/>
      <dgm:spPr/>
    </dgm:pt>
    <dgm:pt modelId="{7733697B-C96D-4280-8BD3-58E4303F7FF6}" type="pres">
      <dgm:prSet presAssocID="{AC162D3B-4146-45FA-9FF9-5DF29CA4126B}" presName="nodeTx" presStyleLbl="node1" presStyleIdx="2" presStyleCnt="5">
        <dgm:presLayoutVars>
          <dgm:bulletEnabled val="1"/>
        </dgm:presLayoutVars>
      </dgm:prSet>
      <dgm:spPr/>
    </dgm:pt>
    <dgm:pt modelId="{C02BAA46-AC44-47F8-B911-E19A1BD422BB}" type="pres">
      <dgm:prSet presAssocID="{AC162D3B-4146-45FA-9FF9-5DF29CA4126B}" presName="invisiNode" presStyleLbl="node1" presStyleIdx="2" presStyleCnt="5"/>
      <dgm:spPr/>
    </dgm:pt>
    <dgm:pt modelId="{7D1654E0-C963-4B45-A4F3-1FF07C05467F}" type="pres">
      <dgm:prSet presAssocID="{AC162D3B-4146-45FA-9FF9-5DF29CA4126B}" presName="imagNode" presStyleLbl="fgImgPlace1" presStyleIdx="2" presStyleCnt="5" custLinFactNeighborX="1580" custLinFactNeighborY="-6212"/>
      <dgm:spPr>
        <a:blipFill>
          <a:blip xmlns:r="http://schemas.openxmlformats.org/officeDocument/2006/relationships" r:embed="rId3"/>
          <a:srcRect/>
          <a:stretch>
            <a:fillRect l="-11000" r="-11000"/>
          </a:stretch>
        </a:blipFill>
      </dgm:spPr>
    </dgm:pt>
    <dgm:pt modelId="{B2F329A2-B1A2-49F3-9AA2-DE4B46B4A4F5}" type="pres">
      <dgm:prSet presAssocID="{F4966973-F025-49F6-AD66-122105666788}" presName="sibTrans" presStyleLbl="sibTrans2D1" presStyleIdx="0" presStyleCnt="0"/>
      <dgm:spPr/>
    </dgm:pt>
    <dgm:pt modelId="{BE88EE4C-4239-4A0D-9CFD-F63DEFC98403}" type="pres">
      <dgm:prSet presAssocID="{3C877362-A64C-4DC1-8241-A567D6650602}" presName="compNode" presStyleCnt="0"/>
      <dgm:spPr/>
    </dgm:pt>
    <dgm:pt modelId="{161EE1D4-AB61-4209-89EF-893CE448E241}" type="pres">
      <dgm:prSet presAssocID="{3C877362-A64C-4DC1-8241-A567D6650602}" presName="bkgdShape" presStyleLbl="node1" presStyleIdx="3" presStyleCnt="5"/>
      <dgm:spPr/>
    </dgm:pt>
    <dgm:pt modelId="{B6F6BD10-EC11-4143-9D5A-2C0EBE800430}" type="pres">
      <dgm:prSet presAssocID="{3C877362-A64C-4DC1-8241-A567D6650602}" presName="nodeTx" presStyleLbl="node1" presStyleIdx="3" presStyleCnt="5">
        <dgm:presLayoutVars>
          <dgm:bulletEnabled val="1"/>
        </dgm:presLayoutVars>
      </dgm:prSet>
      <dgm:spPr/>
    </dgm:pt>
    <dgm:pt modelId="{3FF88788-7E12-4C50-857E-C09B95BB9909}" type="pres">
      <dgm:prSet presAssocID="{3C877362-A64C-4DC1-8241-A567D6650602}" presName="invisiNode" presStyleLbl="node1" presStyleIdx="3" presStyleCnt="5"/>
      <dgm:spPr/>
    </dgm:pt>
    <dgm:pt modelId="{F648FA58-50EE-417B-98D4-2B15AA80FCB2}" type="pres">
      <dgm:prSet presAssocID="{3C877362-A64C-4DC1-8241-A567D6650602}" presName="imagNode" presStyleLbl="fgImgPlace1" presStyleIdx="3" presStyleCnt="5" custLinFactNeighborY="-621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59D393F9-894F-4B76-A3A3-207D9780B497}" type="pres">
      <dgm:prSet presAssocID="{8D624D37-A418-4DAD-BA46-729C8C712A1C}" presName="sibTrans" presStyleLbl="sibTrans2D1" presStyleIdx="0" presStyleCnt="0"/>
      <dgm:spPr/>
    </dgm:pt>
    <dgm:pt modelId="{1C96D3FB-9E39-4357-B940-8A829AE37E8B}" type="pres">
      <dgm:prSet presAssocID="{064F1964-C66F-44C4-8745-0A25F83DA1BB}" presName="compNode" presStyleCnt="0"/>
      <dgm:spPr/>
    </dgm:pt>
    <dgm:pt modelId="{F41B05EE-93F8-486C-BE75-F22A482E3923}" type="pres">
      <dgm:prSet presAssocID="{064F1964-C66F-44C4-8745-0A25F83DA1BB}" presName="bkgdShape" presStyleLbl="node1" presStyleIdx="4" presStyleCnt="5"/>
      <dgm:spPr/>
    </dgm:pt>
    <dgm:pt modelId="{B9F932A8-9006-4FCD-9F64-72CD37955C00}" type="pres">
      <dgm:prSet presAssocID="{064F1964-C66F-44C4-8745-0A25F83DA1BB}" presName="nodeTx" presStyleLbl="node1" presStyleIdx="4" presStyleCnt="5">
        <dgm:presLayoutVars>
          <dgm:bulletEnabled val="1"/>
        </dgm:presLayoutVars>
      </dgm:prSet>
      <dgm:spPr/>
    </dgm:pt>
    <dgm:pt modelId="{3954C44F-FFC9-459A-835E-DA8461F0C2F0}" type="pres">
      <dgm:prSet presAssocID="{064F1964-C66F-44C4-8745-0A25F83DA1BB}" presName="invisiNode" presStyleLbl="node1" presStyleIdx="4" presStyleCnt="5"/>
      <dgm:spPr/>
    </dgm:pt>
    <dgm:pt modelId="{67C7D2B0-6D0D-4D9E-87A0-195109A94952}" type="pres">
      <dgm:prSet presAssocID="{064F1964-C66F-44C4-8745-0A25F83DA1BB}" presName="imagNode" presStyleLbl="fgImgPlace1" presStyleIdx="4" presStyleCnt="5" custLinFactNeighborX="790" custLinFactNeighborY="-621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9433701-180C-44E4-AC51-2D854D3BDE0E}" type="presOf" srcId="{F4966973-F025-49F6-AD66-122105666788}" destId="{B2F329A2-B1A2-49F3-9AA2-DE4B46B4A4F5}" srcOrd="0" destOrd="0" presId="urn:microsoft.com/office/officeart/2005/8/layout/hList7"/>
    <dgm:cxn modelId="{647F4901-0B95-4558-A4B4-7521749D279D}" type="presOf" srcId="{064F1964-C66F-44C4-8745-0A25F83DA1BB}" destId="{B9F932A8-9006-4FCD-9F64-72CD37955C00}" srcOrd="1" destOrd="0" presId="urn:microsoft.com/office/officeart/2005/8/layout/hList7"/>
    <dgm:cxn modelId="{2F439E04-1A04-410F-A926-3ADF662B9494}" type="presOf" srcId="{3C877362-A64C-4DC1-8241-A567D6650602}" destId="{161EE1D4-AB61-4209-89EF-893CE448E241}" srcOrd="0" destOrd="0" presId="urn:microsoft.com/office/officeart/2005/8/layout/hList7"/>
    <dgm:cxn modelId="{8FF83A26-6794-4B27-BEAE-087BC1D4AD2B}" type="presOf" srcId="{563D80BA-C983-4E4D-81EF-F4B65B884F0F}" destId="{6A23433D-4705-4F2E-A274-C19A8FBB42FA}" srcOrd="0" destOrd="0" presId="urn:microsoft.com/office/officeart/2005/8/layout/hList7"/>
    <dgm:cxn modelId="{40035938-B98F-4477-B931-0C17EE8BD706}" type="presOf" srcId="{9F338067-8C91-4160-AA55-F10F82E9415B}" destId="{B366D64D-180E-49FB-BCD4-3B008A696F30}" srcOrd="0" destOrd="0" presId="urn:microsoft.com/office/officeart/2005/8/layout/hList7"/>
    <dgm:cxn modelId="{621FB06E-DCB0-4330-A24D-10F7BC9BF82E}" type="presOf" srcId="{DA1D7A12-C6BC-425C-B83D-614BC4755D44}" destId="{B9C28A2A-9828-432E-87C1-13FAF77A125D}" srcOrd="0" destOrd="0" presId="urn:microsoft.com/office/officeart/2005/8/layout/hList7"/>
    <dgm:cxn modelId="{4C7BB173-11EF-4B23-A683-855F41680647}" type="presOf" srcId="{AC162D3B-4146-45FA-9FF9-5DF29CA4126B}" destId="{7733697B-C96D-4280-8BD3-58E4303F7FF6}" srcOrd="1" destOrd="0" presId="urn:microsoft.com/office/officeart/2005/8/layout/hList7"/>
    <dgm:cxn modelId="{32AF5A83-BEF5-4F24-A387-A1AFF70E7DD8}" type="presOf" srcId="{EEFC7D58-D212-4774-AAB6-8104FFFE4BE8}" destId="{3CC408F1-0B3A-4AFA-9239-F8141D1E44BF}" srcOrd="0" destOrd="0" presId="urn:microsoft.com/office/officeart/2005/8/layout/hList7"/>
    <dgm:cxn modelId="{F5A47488-4DF0-4490-931F-C6DDCC8B73D8}" srcId="{DA1D7A12-C6BC-425C-B83D-614BC4755D44}" destId="{563D80BA-C983-4E4D-81EF-F4B65B884F0F}" srcOrd="1" destOrd="0" parTransId="{0C150E72-6B04-4AE2-9CC1-CFB851191307}" sibTransId="{EEFC7D58-D212-4774-AAB6-8104FFFE4BE8}"/>
    <dgm:cxn modelId="{F8285BAF-6A41-4F07-A49A-BEE2E3CD2148}" type="presOf" srcId="{BD9C5564-471B-4186-B4FE-A093E49DEA7B}" destId="{450E59F5-F855-44A8-AF17-A8C1546FF527}" srcOrd="1" destOrd="0" presId="urn:microsoft.com/office/officeart/2005/8/layout/hList7"/>
    <dgm:cxn modelId="{3D76F8B0-23D0-4110-844A-3D6DA3D85CC5}" type="presOf" srcId="{064F1964-C66F-44C4-8745-0A25F83DA1BB}" destId="{F41B05EE-93F8-486C-BE75-F22A482E3923}" srcOrd="0" destOrd="0" presId="urn:microsoft.com/office/officeart/2005/8/layout/hList7"/>
    <dgm:cxn modelId="{BA33D1B9-2972-4847-BF60-679F4E7310BC}" type="presOf" srcId="{AC162D3B-4146-45FA-9FF9-5DF29CA4126B}" destId="{112508DB-88F2-4045-B915-3F0A38797F4E}" srcOrd="0" destOrd="0" presId="urn:microsoft.com/office/officeart/2005/8/layout/hList7"/>
    <dgm:cxn modelId="{F319D9D6-B6DF-4431-A2E6-37A6DAD127E4}" type="presOf" srcId="{8D624D37-A418-4DAD-BA46-729C8C712A1C}" destId="{59D393F9-894F-4B76-A3A3-207D9780B497}" srcOrd="0" destOrd="0" presId="urn:microsoft.com/office/officeart/2005/8/layout/hList7"/>
    <dgm:cxn modelId="{37CADAD9-1B5E-4093-95CC-9C81F3125242}" srcId="{DA1D7A12-C6BC-425C-B83D-614BC4755D44}" destId="{AC162D3B-4146-45FA-9FF9-5DF29CA4126B}" srcOrd="2" destOrd="0" parTransId="{55CFCAFD-E316-4750-A009-7F5C09121D52}" sibTransId="{F4966973-F025-49F6-AD66-122105666788}"/>
    <dgm:cxn modelId="{B01BBBE9-738F-429E-A4C6-1E6595E87A67}" srcId="{DA1D7A12-C6BC-425C-B83D-614BC4755D44}" destId="{064F1964-C66F-44C4-8745-0A25F83DA1BB}" srcOrd="4" destOrd="0" parTransId="{FC6F7AC3-FE31-48D0-BF6A-81B149F0F37E}" sibTransId="{B00C7E87-8F83-4FF7-ACEC-3E2EE70E7A21}"/>
    <dgm:cxn modelId="{8C93DBE9-AD36-443E-80E8-634146B46EE7}" type="presOf" srcId="{BD9C5564-471B-4186-B4FE-A093E49DEA7B}" destId="{AA6C18A1-C2DA-4C64-A737-16A1A60AA8F7}" srcOrd="0" destOrd="0" presId="urn:microsoft.com/office/officeart/2005/8/layout/hList7"/>
    <dgm:cxn modelId="{6652BCEE-2781-4BCB-9779-7812FB46F41B}" type="presOf" srcId="{3C877362-A64C-4DC1-8241-A567D6650602}" destId="{B6F6BD10-EC11-4143-9D5A-2C0EBE800430}" srcOrd="1" destOrd="0" presId="urn:microsoft.com/office/officeart/2005/8/layout/hList7"/>
    <dgm:cxn modelId="{0DB509F0-7C4B-4801-9994-C8158D770343}" srcId="{DA1D7A12-C6BC-425C-B83D-614BC4755D44}" destId="{3C877362-A64C-4DC1-8241-A567D6650602}" srcOrd="3" destOrd="0" parTransId="{A9847FBA-C5A4-4CC3-8E4B-00612B32C8C8}" sibTransId="{8D624D37-A418-4DAD-BA46-729C8C712A1C}"/>
    <dgm:cxn modelId="{376A19F7-3A61-4AF5-AA14-F90FF6F1310F}" type="presOf" srcId="{563D80BA-C983-4E4D-81EF-F4B65B884F0F}" destId="{A500E2FD-855A-4B77-AC4E-71B9344D1A18}" srcOrd="1" destOrd="0" presId="urn:microsoft.com/office/officeart/2005/8/layout/hList7"/>
    <dgm:cxn modelId="{CA0FDDFF-523C-480F-8CE4-9599EC0EB7EB}" srcId="{DA1D7A12-C6BC-425C-B83D-614BC4755D44}" destId="{BD9C5564-471B-4186-B4FE-A093E49DEA7B}" srcOrd="0" destOrd="0" parTransId="{E6938044-1D9A-404A-97F6-0B786301FC12}" sibTransId="{9F338067-8C91-4160-AA55-F10F82E9415B}"/>
    <dgm:cxn modelId="{8271FD75-CA16-4EE7-9FA4-833F338BF79D}" type="presParOf" srcId="{B9C28A2A-9828-432E-87C1-13FAF77A125D}" destId="{EF8CDF59-46B6-4654-B984-1E24E7D37A0D}" srcOrd="0" destOrd="0" presId="urn:microsoft.com/office/officeart/2005/8/layout/hList7"/>
    <dgm:cxn modelId="{D4ACC2BC-CC96-4F0A-B154-9BA769A6D5E2}" type="presParOf" srcId="{B9C28A2A-9828-432E-87C1-13FAF77A125D}" destId="{86369EF2-347F-4A74-BF04-D29DF0502265}" srcOrd="1" destOrd="0" presId="urn:microsoft.com/office/officeart/2005/8/layout/hList7"/>
    <dgm:cxn modelId="{7E7A6B0D-0C4C-406A-974B-C6238644124F}" type="presParOf" srcId="{86369EF2-347F-4A74-BF04-D29DF0502265}" destId="{56DC0B05-4EF6-4BD1-9A04-0C2FA9117F48}" srcOrd="0" destOrd="0" presId="urn:microsoft.com/office/officeart/2005/8/layout/hList7"/>
    <dgm:cxn modelId="{F14E6648-B62A-452B-867C-35490D7F081E}" type="presParOf" srcId="{56DC0B05-4EF6-4BD1-9A04-0C2FA9117F48}" destId="{AA6C18A1-C2DA-4C64-A737-16A1A60AA8F7}" srcOrd="0" destOrd="0" presId="urn:microsoft.com/office/officeart/2005/8/layout/hList7"/>
    <dgm:cxn modelId="{EAEB351B-E09D-44B4-A5F6-8AAA0C3F9D97}" type="presParOf" srcId="{56DC0B05-4EF6-4BD1-9A04-0C2FA9117F48}" destId="{450E59F5-F855-44A8-AF17-A8C1546FF527}" srcOrd="1" destOrd="0" presId="urn:microsoft.com/office/officeart/2005/8/layout/hList7"/>
    <dgm:cxn modelId="{A764634E-D0B4-40A0-8A6A-07C60503103D}" type="presParOf" srcId="{56DC0B05-4EF6-4BD1-9A04-0C2FA9117F48}" destId="{5898AD6F-6A76-4F53-A2E0-686FD960402B}" srcOrd="2" destOrd="0" presId="urn:microsoft.com/office/officeart/2005/8/layout/hList7"/>
    <dgm:cxn modelId="{4DEE8809-4AB4-4BBC-87FD-0D6597F886C2}" type="presParOf" srcId="{56DC0B05-4EF6-4BD1-9A04-0C2FA9117F48}" destId="{9A7EB664-9221-41F6-98A1-FA6DE09076D3}" srcOrd="3" destOrd="0" presId="urn:microsoft.com/office/officeart/2005/8/layout/hList7"/>
    <dgm:cxn modelId="{8AACAC6F-EDAB-463C-94D9-D4A7F643AF32}" type="presParOf" srcId="{86369EF2-347F-4A74-BF04-D29DF0502265}" destId="{B366D64D-180E-49FB-BCD4-3B008A696F30}" srcOrd="1" destOrd="0" presId="urn:microsoft.com/office/officeart/2005/8/layout/hList7"/>
    <dgm:cxn modelId="{411DFB93-168A-4EB3-A099-8F7607D906B0}" type="presParOf" srcId="{86369EF2-347F-4A74-BF04-D29DF0502265}" destId="{D980387C-D478-4AAC-9831-793D863DC439}" srcOrd="2" destOrd="0" presId="urn:microsoft.com/office/officeart/2005/8/layout/hList7"/>
    <dgm:cxn modelId="{3025B481-44F1-4D6B-B306-2C96BE021C8A}" type="presParOf" srcId="{D980387C-D478-4AAC-9831-793D863DC439}" destId="{6A23433D-4705-4F2E-A274-C19A8FBB42FA}" srcOrd="0" destOrd="0" presId="urn:microsoft.com/office/officeart/2005/8/layout/hList7"/>
    <dgm:cxn modelId="{5303DA09-0CCA-46A8-A4BE-75F9D4939AF3}" type="presParOf" srcId="{D980387C-D478-4AAC-9831-793D863DC439}" destId="{A500E2FD-855A-4B77-AC4E-71B9344D1A18}" srcOrd="1" destOrd="0" presId="urn:microsoft.com/office/officeart/2005/8/layout/hList7"/>
    <dgm:cxn modelId="{A483AE23-A8D7-45C4-BD4E-CCEFD382F7D4}" type="presParOf" srcId="{D980387C-D478-4AAC-9831-793D863DC439}" destId="{EA3746D8-CB08-45D5-9C56-B6B78AF9FCBF}" srcOrd="2" destOrd="0" presId="urn:microsoft.com/office/officeart/2005/8/layout/hList7"/>
    <dgm:cxn modelId="{6EBA2026-6F31-495F-8476-6816717E9499}" type="presParOf" srcId="{D980387C-D478-4AAC-9831-793D863DC439}" destId="{32E17756-538B-489B-B006-3CB12248B6B1}" srcOrd="3" destOrd="0" presId="urn:microsoft.com/office/officeart/2005/8/layout/hList7"/>
    <dgm:cxn modelId="{A0DA5ABC-691D-479B-A916-10E61E3D1285}" type="presParOf" srcId="{86369EF2-347F-4A74-BF04-D29DF0502265}" destId="{3CC408F1-0B3A-4AFA-9239-F8141D1E44BF}" srcOrd="3" destOrd="0" presId="urn:microsoft.com/office/officeart/2005/8/layout/hList7"/>
    <dgm:cxn modelId="{2870BE7E-7693-4890-9C38-26D3F9C9E389}" type="presParOf" srcId="{86369EF2-347F-4A74-BF04-D29DF0502265}" destId="{CD9A2DA3-03D3-40C2-903C-B449F22F7C0E}" srcOrd="4" destOrd="0" presId="urn:microsoft.com/office/officeart/2005/8/layout/hList7"/>
    <dgm:cxn modelId="{DD37265A-EAB8-4989-A879-D5B4493E4862}" type="presParOf" srcId="{CD9A2DA3-03D3-40C2-903C-B449F22F7C0E}" destId="{112508DB-88F2-4045-B915-3F0A38797F4E}" srcOrd="0" destOrd="0" presId="urn:microsoft.com/office/officeart/2005/8/layout/hList7"/>
    <dgm:cxn modelId="{5E6DA139-7784-4809-8CBA-88FA3B68F6E6}" type="presParOf" srcId="{CD9A2DA3-03D3-40C2-903C-B449F22F7C0E}" destId="{7733697B-C96D-4280-8BD3-58E4303F7FF6}" srcOrd="1" destOrd="0" presId="urn:microsoft.com/office/officeart/2005/8/layout/hList7"/>
    <dgm:cxn modelId="{CC2B2D33-A440-438C-9DA5-5B5E3462B491}" type="presParOf" srcId="{CD9A2DA3-03D3-40C2-903C-B449F22F7C0E}" destId="{C02BAA46-AC44-47F8-B911-E19A1BD422BB}" srcOrd="2" destOrd="0" presId="urn:microsoft.com/office/officeart/2005/8/layout/hList7"/>
    <dgm:cxn modelId="{FC064BA6-2D0A-478D-B522-D7AA16766B54}" type="presParOf" srcId="{CD9A2DA3-03D3-40C2-903C-B449F22F7C0E}" destId="{7D1654E0-C963-4B45-A4F3-1FF07C05467F}" srcOrd="3" destOrd="0" presId="urn:microsoft.com/office/officeart/2005/8/layout/hList7"/>
    <dgm:cxn modelId="{0EEA35B3-7DB1-48A4-BECB-A538EF024CB3}" type="presParOf" srcId="{86369EF2-347F-4A74-BF04-D29DF0502265}" destId="{B2F329A2-B1A2-49F3-9AA2-DE4B46B4A4F5}" srcOrd="5" destOrd="0" presId="urn:microsoft.com/office/officeart/2005/8/layout/hList7"/>
    <dgm:cxn modelId="{B237E246-CA72-47F8-95B1-6F614AF53CBC}" type="presParOf" srcId="{86369EF2-347F-4A74-BF04-D29DF0502265}" destId="{BE88EE4C-4239-4A0D-9CFD-F63DEFC98403}" srcOrd="6" destOrd="0" presId="urn:microsoft.com/office/officeart/2005/8/layout/hList7"/>
    <dgm:cxn modelId="{94EE9F6C-4C6E-4FBA-AEF3-9A8A1C1EC3B9}" type="presParOf" srcId="{BE88EE4C-4239-4A0D-9CFD-F63DEFC98403}" destId="{161EE1D4-AB61-4209-89EF-893CE448E241}" srcOrd="0" destOrd="0" presId="urn:microsoft.com/office/officeart/2005/8/layout/hList7"/>
    <dgm:cxn modelId="{4EFCE0B2-8555-496A-9264-7494BB83E853}" type="presParOf" srcId="{BE88EE4C-4239-4A0D-9CFD-F63DEFC98403}" destId="{B6F6BD10-EC11-4143-9D5A-2C0EBE800430}" srcOrd="1" destOrd="0" presId="urn:microsoft.com/office/officeart/2005/8/layout/hList7"/>
    <dgm:cxn modelId="{D70D08E8-8172-4C2B-A397-4C42C5741EBA}" type="presParOf" srcId="{BE88EE4C-4239-4A0D-9CFD-F63DEFC98403}" destId="{3FF88788-7E12-4C50-857E-C09B95BB9909}" srcOrd="2" destOrd="0" presId="urn:microsoft.com/office/officeart/2005/8/layout/hList7"/>
    <dgm:cxn modelId="{D67ABFC6-582E-4D64-A7B8-C9792AA3EC15}" type="presParOf" srcId="{BE88EE4C-4239-4A0D-9CFD-F63DEFC98403}" destId="{F648FA58-50EE-417B-98D4-2B15AA80FCB2}" srcOrd="3" destOrd="0" presId="urn:microsoft.com/office/officeart/2005/8/layout/hList7"/>
    <dgm:cxn modelId="{D2DF3F3F-4DB5-4471-95E9-06B9EFF17AB0}" type="presParOf" srcId="{86369EF2-347F-4A74-BF04-D29DF0502265}" destId="{59D393F9-894F-4B76-A3A3-207D9780B497}" srcOrd="7" destOrd="0" presId="urn:microsoft.com/office/officeart/2005/8/layout/hList7"/>
    <dgm:cxn modelId="{CCE33519-248C-4A43-ACE5-876390449CB8}" type="presParOf" srcId="{86369EF2-347F-4A74-BF04-D29DF0502265}" destId="{1C96D3FB-9E39-4357-B940-8A829AE37E8B}" srcOrd="8" destOrd="0" presId="urn:microsoft.com/office/officeart/2005/8/layout/hList7"/>
    <dgm:cxn modelId="{5CFCD47B-233E-42B4-816C-BE2C0A0F8A2E}" type="presParOf" srcId="{1C96D3FB-9E39-4357-B940-8A829AE37E8B}" destId="{F41B05EE-93F8-486C-BE75-F22A482E3923}" srcOrd="0" destOrd="0" presId="urn:microsoft.com/office/officeart/2005/8/layout/hList7"/>
    <dgm:cxn modelId="{2ADFC3B8-718D-4FC5-995F-575DAB5F9C91}" type="presParOf" srcId="{1C96D3FB-9E39-4357-B940-8A829AE37E8B}" destId="{B9F932A8-9006-4FCD-9F64-72CD37955C00}" srcOrd="1" destOrd="0" presId="urn:microsoft.com/office/officeart/2005/8/layout/hList7"/>
    <dgm:cxn modelId="{5D1F4384-3009-4B04-8BD3-FEDE407CEF1F}" type="presParOf" srcId="{1C96D3FB-9E39-4357-B940-8A829AE37E8B}" destId="{3954C44F-FFC9-459A-835E-DA8461F0C2F0}" srcOrd="2" destOrd="0" presId="urn:microsoft.com/office/officeart/2005/8/layout/hList7"/>
    <dgm:cxn modelId="{754FFE64-5854-4627-97F1-66F81FEF71F2}" type="presParOf" srcId="{1C96D3FB-9E39-4357-B940-8A829AE37E8B}" destId="{67C7D2B0-6D0D-4D9E-87A0-195109A9495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78E08E-BB78-466C-AF7A-8BF239B0068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3058F9C-48CD-40E3-B95F-352B6773BD3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 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1789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Jeremy Bentham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a British</a:t>
          </a:r>
        </a:p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philosopher and economist, described his</a:t>
          </a:r>
        </a:p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‘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greatest happiness principle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’ in </a:t>
          </a:r>
          <a:r>
            <a: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  <a:p>
          <a:r>
            <a: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to the Principles of Moral and Legislation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188561-322B-4AB1-B189-72C77A17446D}" type="parTrans" cxnId="{B4107746-741F-43EB-8C31-BCEA66A45AF5}">
      <dgm:prSet/>
      <dgm:spPr/>
      <dgm:t>
        <a:bodyPr/>
        <a:lstStyle/>
        <a:p>
          <a:endParaRPr lang="en-US"/>
        </a:p>
      </dgm:t>
    </dgm:pt>
    <dgm:pt modelId="{8E0D3600-94EF-4C3D-8C42-D1B002253A50}" type="sibTrans" cxnId="{B4107746-741F-43EB-8C31-BCEA66A45AF5}">
      <dgm:prSet/>
      <dgm:spPr/>
      <dgm:t>
        <a:bodyPr/>
        <a:lstStyle/>
        <a:p>
          <a:endParaRPr lang="en-US"/>
        </a:p>
      </dgm:t>
    </dgm:pt>
    <dgm:pt modelId="{DDFA6AAC-FFAE-4739-877D-FECE63D307DE}">
      <dgm:prSet custT="1"/>
      <dgm:spPr/>
      <dgm:t>
        <a:bodyPr/>
        <a:lstStyle/>
        <a:p>
          <a:r>
            <a:rPr lang="en-US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Several decades later, </a:t>
          </a:r>
          <a:r>
            <a:rPr lang="en-US" sz="24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John Stuart-Mill</a:t>
          </a:r>
          <a:r>
            <a:rPr lang="en-US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British philosopher and economist, </a:t>
          </a:r>
          <a:r>
            <a:rPr lang="en-US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reflected</a:t>
          </a:r>
        </a:p>
        <a:p>
          <a:r>
            <a:rPr lang="en-US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 on Jeremy Bentham’s work in his own book,</a:t>
          </a:r>
        </a:p>
        <a:p>
          <a:r>
            <a:rPr lang="en-US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Utilitarianism</a:t>
          </a:r>
          <a:r>
            <a:rPr lang="en-US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, in </a:t>
          </a:r>
          <a:r>
            <a:rPr lang="en-US" sz="24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1893</a:t>
          </a:r>
          <a:r>
            <a:rPr lang="en-US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1482532-1D1B-4DC0-81F2-0057DD5D6DC5}" type="parTrans" cxnId="{2BF8184D-8C76-4DEC-8964-234660AD0DEB}">
      <dgm:prSet/>
      <dgm:spPr/>
      <dgm:t>
        <a:bodyPr/>
        <a:lstStyle/>
        <a:p>
          <a:endParaRPr lang="en-US"/>
        </a:p>
      </dgm:t>
    </dgm:pt>
    <dgm:pt modelId="{91299E8C-69E3-4614-BCC1-75B8BCBF10D0}" type="sibTrans" cxnId="{2BF8184D-8C76-4DEC-8964-234660AD0DEB}">
      <dgm:prSet/>
      <dgm:spPr/>
      <dgm:t>
        <a:bodyPr/>
        <a:lstStyle/>
        <a:p>
          <a:endParaRPr lang="en-US"/>
        </a:p>
      </dgm:t>
    </dgm:pt>
    <dgm:pt modelId="{C1AB8669-8516-4753-A935-BF3A9FF96E3A}" type="pres">
      <dgm:prSet presAssocID="{1978E08E-BB78-466C-AF7A-8BF239B0068A}" presName="vert0" presStyleCnt="0">
        <dgm:presLayoutVars>
          <dgm:dir/>
          <dgm:animOne val="branch"/>
          <dgm:animLvl val="lvl"/>
        </dgm:presLayoutVars>
      </dgm:prSet>
      <dgm:spPr/>
    </dgm:pt>
    <dgm:pt modelId="{142F86C5-9B46-4692-8B44-3B9CC53BB24B}" type="pres">
      <dgm:prSet presAssocID="{43058F9C-48CD-40E3-B95F-352B6773BD35}" presName="thickLine" presStyleLbl="alignNode1" presStyleIdx="0" presStyleCnt="2"/>
      <dgm:spPr/>
    </dgm:pt>
    <dgm:pt modelId="{B1F6A09A-764D-4A19-9509-BE4EA2F63C35}" type="pres">
      <dgm:prSet presAssocID="{43058F9C-48CD-40E3-B95F-352B6773BD35}" presName="horz1" presStyleCnt="0"/>
      <dgm:spPr/>
    </dgm:pt>
    <dgm:pt modelId="{7EDA14DD-764C-499A-A701-DAC7707564E2}" type="pres">
      <dgm:prSet presAssocID="{43058F9C-48CD-40E3-B95F-352B6773BD35}" presName="tx1" presStyleLbl="revTx" presStyleIdx="0" presStyleCnt="2"/>
      <dgm:spPr/>
    </dgm:pt>
    <dgm:pt modelId="{10AC1366-4D08-4EE8-A1C3-279F5569A9F3}" type="pres">
      <dgm:prSet presAssocID="{43058F9C-48CD-40E3-B95F-352B6773BD35}" presName="vert1" presStyleCnt="0"/>
      <dgm:spPr/>
    </dgm:pt>
    <dgm:pt modelId="{CE767940-22CC-447D-B51C-300D8AAAC660}" type="pres">
      <dgm:prSet presAssocID="{DDFA6AAC-FFAE-4739-877D-FECE63D307DE}" presName="thickLine" presStyleLbl="alignNode1" presStyleIdx="1" presStyleCnt="2"/>
      <dgm:spPr/>
    </dgm:pt>
    <dgm:pt modelId="{07CB740E-9095-468C-8242-4958788C0A12}" type="pres">
      <dgm:prSet presAssocID="{DDFA6AAC-FFAE-4739-877D-FECE63D307DE}" presName="horz1" presStyleCnt="0"/>
      <dgm:spPr/>
    </dgm:pt>
    <dgm:pt modelId="{5B1B3606-9656-439D-B2E0-392E65EB970C}" type="pres">
      <dgm:prSet presAssocID="{DDFA6AAC-FFAE-4739-877D-FECE63D307DE}" presName="tx1" presStyleLbl="revTx" presStyleIdx="1" presStyleCnt="2"/>
      <dgm:spPr/>
    </dgm:pt>
    <dgm:pt modelId="{36A64940-D5F9-498F-90D4-A06E329A798F}" type="pres">
      <dgm:prSet presAssocID="{DDFA6AAC-FFAE-4739-877D-FECE63D307DE}" presName="vert1" presStyleCnt="0"/>
      <dgm:spPr/>
    </dgm:pt>
  </dgm:ptLst>
  <dgm:cxnLst>
    <dgm:cxn modelId="{B4107746-741F-43EB-8C31-BCEA66A45AF5}" srcId="{1978E08E-BB78-466C-AF7A-8BF239B0068A}" destId="{43058F9C-48CD-40E3-B95F-352B6773BD35}" srcOrd="0" destOrd="0" parTransId="{E5188561-322B-4AB1-B189-72C77A17446D}" sibTransId="{8E0D3600-94EF-4C3D-8C42-D1B002253A50}"/>
    <dgm:cxn modelId="{2BF8184D-8C76-4DEC-8964-234660AD0DEB}" srcId="{1978E08E-BB78-466C-AF7A-8BF239B0068A}" destId="{DDFA6AAC-FFAE-4739-877D-FECE63D307DE}" srcOrd="1" destOrd="0" parTransId="{61482532-1D1B-4DC0-81F2-0057DD5D6DC5}" sibTransId="{91299E8C-69E3-4614-BCC1-75B8BCBF10D0}"/>
    <dgm:cxn modelId="{440A6A56-C62A-413C-886C-0A4A3F967F1B}" type="presOf" srcId="{1978E08E-BB78-466C-AF7A-8BF239B0068A}" destId="{C1AB8669-8516-4753-A935-BF3A9FF96E3A}" srcOrd="0" destOrd="0" presId="urn:microsoft.com/office/officeart/2008/layout/LinedList"/>
    <dgm:cxn modelId="{B60654D8-D922-40F5-8C18-859C474D5893}" type="presOf" srcId="{DDFA6AAC-FFAE-4739-877D-FECE63D307DE}" destId="{5B1B3606-9656-439D-B2E0-392E65EB970C}" srcOrd="0" destOrd="0" presId="urn:microsoft.com/office/officeart/2008/layout/LinedList"/>
    <dgm:cxn modelId="{B44160F1-C1F6-4D06-AFFE-63B763505C21}" type="presOf" srcId="{43058F9C-48CD-40E3-B95F-352B6773BD35}" destId="{7EDA14DD-764C-499A-A701-DAC7707564E2}" srcOrd="0" destOrd="0" presId="urn:microsoft.com/office/officeart/2008/layout/LinedList"/>
    <dgm:cxn modelId="{1EB42C4B-11CE-43F8-B007-F9089A244574}" type="presParOf" srcId="{C1AB8669-8516-4753-A935-BF3A9FF96E3A}" destId="{142F86C5-9B46-4692-8B44-3B9CC53BB24B}" srcOrd="0" destOrd="0" presId="urn:microsoft.com/office/officeart/2008/layout/LinedList"/>
    <dgm:cxn modelId="{42C5F204-AF56-4C8E-961A-82B7084F716B}" type="presParOf" srcId="{C1AB8669-8516-4753-A935-BF3A9FF96E3A}" destId="{B1F6A09A-764D-4A19-9509-BE4EA2F63C35}" srcOrd="1" destOrd="0" presId="urn:microsoft.com/office/officeart/2008/layout/LinedList"/>
    <dgm:cxn modelId="{073816AE-47CA-4AD8-8022-3F51782F66C2}" type="presParOf" srcId="{B1F6A09A-764D-4A19-9509-BE4EA2F63C35}" destId="{7EDA14DD-764C-499A-A701-DAC7707564E2}" srcOrd="0" destOrd="0" presId="urn:microsoft.com/office/officeart/2008/layout/LinedList"/>
    <dgm:cxn modelId="{ADD16BA8-F2A3-4C7C-802E-FB849BBB7326}" type="presParOf" srcId="{B1F6A09A-764D-4A19-9509-BE4EA2F63C35}" destId="{10AC1366-4D08-4EE8-A1C3-279F5569A9F3}" srcOrd="1" destOrd="0" presId="urn:microsoft.com/office/officeart/2008/layout/LinedList"/>
    <dgm:cxn modelId="{C4C8038F-5A99-41E1-82B3-35AE0ECC2909}" type="presParOf" srcId="{C1AB8669-8516-4753-A935-BF3A9FF96E3A}" destId="{CE767940-22CC-447D-B51C-300D8AAAC660}" srcOrd="2" destOrd="0" presId="urn:microsoft.com/office/officeart/2008/layout/LinedList"/>
    <dgm:cxn modelId="{A27022F6-809E-41EC-833A-34A89B654824}" type="presParOf" srcId="{C1AB8669-8516-4753-A935-BF3A9FF96E3A}" destId="{07CB740E-9095-468C-8242-4958788C0A12}" srcOrd="3" destOrd="0" presId="urn:microsoft.com/office/officeart/2008/layout/LinedList"/>
    <dgm:cxn modelId="{A3AF5D92-F680-4759-8302-2BFA2C6F064E}" type="presParOf" srcId="{07CB740E-9095-468C-8242-4958788C0A12}" destId="{5B1B3606-9656-439D-B2E0-392E65EB970C}" srcOrd="0" destOrd="0" presId="urn:microsoft.com/office/officeart/2008/layout/LinedList"/>
    <dgm:cxn modelId="{6DB46071-37DB-4022-87E5-00D43EBD1363}" type="presParOf" srcId="{07CB740E-9095-468C-8242-4958788C0A12}" destId="{36A64940-D5F9-498F-90D4-A06E329A79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9A9B51-AAF7-4428-AC7D-5D9AC97A1AC5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89594-7DDE-4E81-9CA9-BA43A27B83CB}">
      <dgm:prSet/>
      <dgm:spPr/>
      <dgm:t>
        <a:bodyPr/>
        <a:lstStyle/>
        <a:p>
          <a:r>
            <a:rPr lang="en-US" dirty="0"/>
            <a:t>Equality Objection</a:t>
          </a:r>
        </a:p>
      </dgm:t>
    </dgm:pt>
    <dgm:pt modelId="{FBD6D9BA-9A73-4B5A-92C0-376F21CC6C14}" type="parTrans" cxnId="{83920600-CB6B-4507-8A27-AA6A92B4B2FF}">
      <dgm:prSet/>
      <dgm:spPr/>
      <dgm:t>
        <a:bodyPr/>
        <a:lstStyle/>
        <a:p>
          <a:endParaRPr lang="en-US"/>
        </a:p>
      </dgm:t>
    </dgm:pt>
    <dgm:pt modelId="{9C9AF275-7523-44A6-82A3-404730F90446}" type="sibTrans" cxnId="{83920600-CB6B-4507-8A27-AA6A92B4B2FF}">
      <dgm:prSet/>
      <dgm:spPr/>
      <dgm:t>
        <a:bodyPr/>
        <a:lstStyle/>
        <a:p>
          <a:endParaRPr lang="en-US"/>
        </a:p>
      </dgm:t>
    </dgm:pt>
    <dgm:pt modelId="{B5D6EA3D-0827-4207-9034-09FCDC76B6D8}">
      <dgm:prSet/>
      <dgm:spPr/>
      <dgm:t>
        <a:bodyPr/>
        <a:lstStyle/>
        <a:p>
          <a:r>
            <a:rPr lang="en-US" dirty="0"/>
            <a:t>Rights Objection</a:t>
          </a:r>
        </a:p>
      </dgm:t>
    </dgm:pt>
    <dgm:pt modelId="{4209695E-B350-4B64-8C8E-90BBC5E20E4A}" type="parTrans" cxnId="{67AE184B-B8DF-4A2D-9658-EB310CF7317B}">
      <dgm:prSet/>
      <dgm:spPr/>
      <dgm:t>
        <a:bodyPr/>
        <a:lstStyle/>
        <a:p>
          <a:endParaRPr lang="en-US"/>
        </a:p>
      </dgm:t>
    </dgm:pt>
    <dgm:pt modelId="{C3025534-2443-43A0-B350-DE6E3448EF2B}" type="sibTrans" cxnId="{67AE184B-B8DF-4A2D-9658-EB310CF7317B}">
      <dgm:prSet/>
      <dgm:spPr/>
      <dgm:t>
        <a:bodyPr/>
        <a:lstStyle/>
        <a:p>
          <a:endParaRPr lang="en-US"/>
        </a:p>
      </dgm:t>
    </dgm:pt>
    <dgm:pt modelId="{E52BAB2A-DD0A-4E1F-9278-5A83695BDD29}">
      <dgm:prSet/>
      <dgm:spPr/>
      <dgm:t>
        <a:bodyPr/>
        <a:lstStyle/>
        <a:p>
          <a:r>
            <a:rPr lang="en-US" dirty="0"/>
            <a:t>Special Obligations Objection</a:t>
          </a:r>
        </a:p>
      </dgm:t>
    </dgm:pt>
    <dgm:pt modelId="{4615EE6D-C6B8-4ECB-9142-3F78F7B53FC6}" type="parTrans" cxnId="{71264B18-B69F-4514-9849-24C044F4C389}">
      <dgm:prSet/>
      <dgm:spPr/>
      <dgm:t>
        <a:bodyPr/>
        <a:lstStyle/>
        <a:p>
          <a:endParaRPr lang="en-US"/>
        </a:p>
      </dgm:t>
    </dgm:pt>
    <dgm:pt modelId="{33206EF6-1AA1-4CF6-AA27-359F3B7D7B9F}" type="sibTrans" cxnId="{71264B18-B69F-4514-9849-24C044F4C389}">
      <dgm:prSet/>
      <dgm:spPr/>
      <dgm:t>
        <a:bodyPr/>
        <a:lstStyle/>
        <a:p>
          <a:endParaRPr lang="en-US"/>
        </a:p>
      </dgm:t>
    </dgm:pt>
    <dgm:pt modelId="{54CF16CA-894B-45F6-9184-FD8ADA5EDA92}">
      <dgm:prSet/>
      <dgm:spPr/>
      <dgm:t>
        <a:bodyPr/>
        <a:lstStyle/>
        <a:p>
          <a:r>
            <a:rPr lang="en-US" dirty="0"/>
            <a:t>Demandingness Objection</a:t>
          </a:r>
        </a:p>
      </dgm:t>
    </dgm:pt>
    <dgm:pt modelId="{CE3D61A1-7FBB-4808-A802-E933C006CAAE}" type="parTrans" cxnId="{6958787D-D565-4836-8C20-48B7BC8C268D}">
      <dgm:prSet/>
      <dgm:spPr/>
      <dgm:t>
        <a:bodyPr/>
        <a:lstStyle/>
        <a:p>
          <a:endParaRPr lang="en-US"/>
        </a:p>
      </dgm:t>
    </dgm:pt>
    <dgm:pt modelId="{3CA471FF-5FB8-47F7-BE09-497B62B44447}" type="sibTrans" cxnId="{6958787D-D565-4836-8C20-48B7BC8C268D}">
      <dgm:prSet/>
      <dgm:spPr/>
      <dgm:t>
        <a:bodyPr/>
        <a:lstStyle/>
        <a:p>
          <a:endParaRPr lang="en-US"/>
        </a:p>
      </dgm:t>
    </dgm:pt>
    <dgm:pt modelId="{90C71F95-2635-4DCF-9F8D-36072E678935}" type="pres">
      <dgm:prSet presAssocID="{CB9A9B51-AAF7-4428-AC7D-5D9AC97A1AC5}" presName="Name0" presStyleCnt="0">
        <dgm:presLayoutVars>
          <dgm:resizeHandles/>
        </dgm:presLayoutVars>
      </dgm:prSet>
      <dgm:spPr/>
    </dgm:pt>
    <dgm:pt modelId="{50A8A329-D855-458A-94A5-6E1ED4F3F9C1}" type="pres">
      <dgm:prSet presAssocID="{BF989594-7DDE-4E81-9CA9-BA43A27B83CB}" presName="text" presStyleLbl="node1" presStyleIdx="0" presStyleCnt="4" custScaleX="182134">
        <dgm:presLayoutVars>
          <dgm:bulletEnabled val="1"/>
        </dgm:presLayoutVars>
      </dgm:prSet>
      <dgm:spPr/>
    </dgm:pt>
    <dgm:pt modelId="{AC277A4C-7AD1-44B6-8D22-E5A9322CD3A1}" type="pres">
      <dgm:prSet presAssocID="{9C9AF275-7523-44A6-82A3-404730F90446}" presName="space" presStyleCnt="0"/>
      <dgm:spPr/>
    </dgm:pt>
    <dgm:pt modelId="{5AB5BD59-9DC2-4B02-A61A-AA0E62C8F65C}" type="pres">
      <dgm:prSet presAssocID="{B5D6EA3D-0827-4207-9034-09FCDC76B6D8}" presName="text" presStyleLbl="node1" presStyleIdx="1" presStyleCnt="4" custScaleX="182194">
        <dgm:presLayoutVars>
          <dgm:bulletEnabled val="1"/>
        </dgm:presLayoutVars>
      </dgm:prSet>
      <dgm:spPr/>
    </dgm:pt>
    <dgm:pt modelId="{2713375D-A8BB-4FF8-8C28-1E8AA5CBA544}" type="pres">
      <dgm:prSet presAssocID="{C3025534-2443-43A0-B350-DE6E3448EF2B}" presName="space" presStyleCnt="0"/>
      <dgm:spPr/>
    </dgm:pt>
    <dgm:pt modelId="{DF257621-17D7-4D64-8397-96E40FEC4D25}" type="pres">
      <dgm:prSet presAssocID="{E52BAB2A-DD0A-4E1F-9278-5A83695BDD29}" presName="text" presStyleLbl="node1" presStyleIdx="2" presStyleCnt="4" custScaleX="101288">
        <dgm:presLayoutVars>
          <dgm:bulletEnabled val="1"/>
        </dgm:presLayoutVars>
      </dgm:prSet>
      <dgm:spPr/>
    </dgm:pt>
    <dgm:pt modelId="{3274737C-1E89-4434-8C51-AA33EA46301A}" type="pres">
      <dgm:prSet presAssocID="{33206EF6-1AA1-4CF6-AA27-359F3B7D7B9F}" presName="space" presStyleCnt="0"/>
      <dgm:spPr/>
    </dgm:pt>
    <dgm:pt modelId="{8FD2249B-F84F-4DCE-B1C4-04FBC99AD5BB}" type="pres">
      <dgm:prSet presAssocID="{54CF16CA-894B-45F6-9184-FD8ADA5EDA92}" presName="text" presStyleLbl="node1" presStyleIdx="3" presStyleCnt="4" custScaleX="118026" custLinFactNeighborX="534" custLinFactNeighborY="80261">
        <dgm:presLayoutVars>
          <dgm:bulletEnabled val="1"/>
        </dgm:presLayoutVars>
      </dgm:prSet>
      <dgm:spPr/>
    </dgm:pt>
  </dgm:ptLst>
  <dgm:cxnLst>
    <dgm:cxn modelId="{83920600-CB6B-4507-8A27-AA6A92B4B2FF}" srcId="{CB9A9B51-AAF7-4428-AC7D-5D9AC97A1AC5}" destId="{BF989594-7DDE-4E81-9CA9-BA43A27B83CB}" srcOrd="0" destOrd="0" parTransId="{FBD6D9BA-9A73-4B5A-92C0-376F21CC6C14}" sibTransId="{9C9AF275-7523-44A6-82A3-404730F90446}"/>
    <dgm:cxn modelId="{71264B18-B69F-4514-9849-24C044F4C389}" srcId="{CB9A9B51-AAF7-4428-AC7D-5D9AC97A1AC5}" destId="{E52BAB2A-DD0A-4E1F-9278-5A83695BDD29}" srcOrd="2" destOrd="0" parTransId="{4615EE6D-C6B8-4ECB-9142-3F78F7B53FC6}" sibTransId="{33206EF6-1AA1-4CF6-AA27-359F3B7D7B9F}"/>
    <dgm:cxn modelId="{0F88CE1D-367D-4AE3-848C-F673B60416D2}" type="presOf" srcId="{CB9A9B51-AAF7-4428-AC7D-5D9AC97A1AC5}" destId="{90C71F95-2635-4DCF-9F8D-36072E678935}" srcOrd="0" destOrd="0" presId="urn:diagrams.loki3.com/VaryingWidthList"/>
    <dgm:cxn modelId="{67AE184B-B8DF-4A2D-9658-EB310CF7317B}" srcId="{CB9A9B51-AAF7-4428-AC7D-5D9AC97A1AC5}" destId="{B5D6EA3D-0827-4207-9034-09FCDC76B6D8}" srcOrd="1" destOrd="0" parTransId="{4209695E-B350-4B64-8C8E-90BBC5E20E4A}" sibTransId="{C3025534-2443-43A0-B350-DE6E3448EF2B}"/>
    <dgm:cxn modelId="{0BDB517C-0646-4917-95FB-87D4BE9143D7}" type="presOf" srcId="{B5D6EA3D-0827-4207-9034-09FCDC76B6D8}" destId="{5AB5BD59-9DC2-4B02-A61A-AA0E62C8F65C}" srcOrd="0" destOrd="0" presId="urn:diagrams.loki3.com/VaryingWidthList"/>
    <dgm:cxn modelId="{6958787D-D565-4836-8C20-48B7BC8C268D}" srcId="{CB9A9B51-AAF7-4428-AC7D-5D9AC97A1AC5}" destId="{54CF16CA-894B-45F6-9184-FD8ADA5EDA92}" srcOrd="3" destOrd="0" parTransId="{CE3D61A1-7FBB-4808-A802-E933C006CAAE}" sibTransId="{3CA471FF-5FB8-47F7-BE09-497B62B44447}"/>
    <dgm:cxn modelId="{CE41D5A9-3AF6-4D39-873B-77116B3D44B8}" type="presOf" srcId="{E52BAB2A-DD0A-4E1F-9278-5A83695BDD29}" destId="{DF257621-17D7-4D64-8397-96E40FEC4D25}" srcOrd="0" destOrd="0" presId="urn:diagrams.loki3.com/VaryingWidthList"/>
    <dgm:cxn modelId="{573EF4B3-35D3-4730-8D66-58BF1E59A241}" type="presOf" srcId="{BF989594-7DDE-4E81-9CA9-BA43A27B83CB}" destId="{50A8A329-D855-458A-94A5-6E1ED4F3F9C1}" srcOrd="0" destOrd="0" presId="urn:diagrams.loki3.com/VaryingWidthList"/>
    <dgm:cxn modelId="{837AF9CB-28FD-4670-BF3E-9565FA90FC76}" type="presOf" srcId="{54CF16CA-894B-45F6-9184-FD8ADA5EDA92}" destId="{8FD2249B-F84F-4DCE-B1C4-04FBC99AD5BB}" srcOrd="0" destOrd="0" presId="urn:diagrams.loki3.com/VaryingWidthList"/>
    <dgm:cxn modelId="{4DBA7B69-8DDF-44C9-AC94-7E8E62935CC6}" type="presParOf" srcId="{90C71F95-2635-4DCF-9F8D-36072E678935}" destId="{50A8A329-D855-458A-94A5-6E1ED4F3F9C1}" srcOrd="0" destOrd="0" presId="urn:diagrams.loki3.com/VaryingWidthList"/>
    <dgm:cxn modelId="{25557D0D-C69A-4BF7-9BF7-06D77B470650}" type="presParOf" srcId="{90C71F95-2635-4DCF-9F8D-36072E678935}" destId="{AC277A4C-7AD1-44B6-8D22-E5A9322CD3A1}" srcOrd="1" destOrd="0" presId="urn:diagrams.loki3.com/VaryingWidthList"/>
    <dgm:cxn modelId="{A2600CE6-3657-4D8A-94A1-ECA37839F227}" type="presParOf" srcId="{90C71F95-2635-4DCF-9F8D-36072E678935}" destId="{5AB5BD59-9DC2-4B02-A61A-AA0E62C8F65C}" srcOrd="2" destOrd="0" presId="urn:diagrams.loki3.com/VaryingWidthList"/>
    <dgm:cxn modelId="{7AEEDA7A-C48F-4E2B-9B9C-0D4BA87CA261}" type="presParOf" srcId="{90C71F95-2635-4DCF-9F8D-36072E678935}" destId="{2713375D-A8BB-4FF8-8C28-1E8AA5CBA544}" srcOrd="3" destOrd="0" presId="urn:diagrams.loki3.com/VaryingWidthList"/>
    <dgm:cxn modelId="{6BC66FBA-19AE-4B59-9FDC-C8653BD4CBB3}" type="presParOf" srcId="{90C71F95-2635-4DCF-9F8D-36072E678935}" destId="{DF257621-17D7-4D64-8397-96E40FEC4D25}" srcOrd="4" destOrd="0" presId="urn:diagrams.loki3.com/VaryingWidthList"/>
    <dgm:cxn modelId="{60F908E8-3F62-4F15-BC97-33CB3E712958}" type="presParOf" srcId="{90C71F95-2635-4DCF-9F8D-36072E678935}" destId="{3274737C-1E89-4434-8C51-AA33EA46301A}" srcOrd="5" destOrd="0" presId="urn:diagrams.loki3.com/VaryingWidthList"/>
    <dgm:cxn modelId="{36CB3711-11DC-4728-A739-3E89E84CC449}" type="presParOf" srcId="{90C71F95-2635-4DCF-9F8D-36072E678935}" destId="{8FD2249B-F84F-4DCE-B1C4-04FBC99AD5BB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B3DF8E-DA58-42D5-9F10-191236DACD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5DE7A4-B6B2-49E3-AAE6-9E2851F83DE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Simplicity</a:t>
          </a:r>
        </a:p>
      </dgm:t>
    </dgm:pt>
    <dgm:pt modelId="{2F2CE3E5-2854-465C-BCA0-33EFF7E1E192}" type="parTrans" cxnId="{B9723155-10D3-47E5-BC65-4300A0869459}">
      <dgm:prSet/>
      <dgm:spPr/>
      <dgm:t>
        <a:bodyPr/>
        <a:lstStyle/>
        <a:p>
          <a:endParaRPr lang="en-US"/>
        </a:p>
      </dgm:t>
    </dgm:pt>
    <dgm:pt modelId="{0B0F5414-965B-4EF0-905A-BAD925AB27F2}" type="sibTrans" cxnId="{B9723155-10D3-47E5-BC65-4300A0869459}">
      <dgm:prSet/>
      <dgm:spPr/>
      <dgm:t>
        <a:bodyPr/>
        <a:lstStyle/>
        <a:p>
          <a:endParaRPr lang="en-US"/>
        </a:p>
      </dgm:t>
    </dgm:pt>
    <dgm:pt modelId="{083FCE87-4272-420B-82DA-570499C2D95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Intuitiveness</a:t>
          </a:r>
        </a:p>
      </dgm:t>
    </dgm:pt>
    <dgm:pt modelId="{B34CA1C2-35D8-44BF-ADDC-AB0E30885592}" type="parTrans" cxnId="{F3ACACD0-DCAA-4D0F-8C1A-118F27E741BE}">
      <dgm:prSet/>
      <dgm:spPr/>
      <dgm:t>
        <a:bodyPr/>
        <a:lstStyle/>
        <a:p>
          <a:endParaRPr lang="en-US"/>
        </a:p>
      </dgm:t>
    </dgm:pt>
    <dgm:pt modelId="{EA2E9EAB-B911-4845-9D23-9AE6F26C837D}" type="sibTrans" cxnId="{F3ACACD0-DCAA-4D0F-8C1A-118F27E741BE}">
      <dgm:prSet/>
      <dgm:spPr/>
      <dgm:t>
        <a:bodyPr/>
        <a:lstStyle/>
        <a:p>
          <a:endParaRPr lang="en-US"/>
        </a:p>
      </dgm:t>
    </dgm:pt>
    <dgm:pt modelId="{1A21E64C-C789-46B4-BDE4-695E2751DCAC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Impartiality</a:t>
          </a:r>
        </a:p>
      </dgm:t>
    </dgm:pt>
    <dgm:pt modelId="{0F4DC975-4103-4637-B035-66B732036FE0}" type="parTrans" cxnId="{80199481-D44C-414D-9F2B-0F623B9D7959}">
      <dgm:prSet/>
      <dgm:spPr/>
      <dgm:t>
        <a:bodyPr/>
        <a:lstStyle/>
        <a:p>
          <a:endParaRPr lang="en-US"/>
        </a:p>
      </dgm:t>
    </dgm:pt>
    <dgm:pt modelId="{38AE06BA-A92D-4247-8404-2C49ECA84E5E}" type="sibTrans" cxnId="{80199481-D44C-414D-9F2B-0F623B9D7959}">
      <dgm:prSet/>
      <dgm:spPr/>
      <dgm:t>
        <a:bodyPr/>
        <a:lstStyle/>
        <a:p>
          <a:endParaRPr lang="en-US"/>
        </a:p>
      </dgm:t>
    </dgm:pt>
    <dgm:pt modelId="{8DD0B799-69C6-4401-B817-F5461AEBA18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Practicality</a:t>
          </a:r>
        </a:p>
      </dgm:t>
    </dgm:pt>
    <dgm:pt modelId="{CBB79C3E-A7AB-4288-B162-D58C33745E52}" type="parTrans" cxnId="{E56A7185-CFEF-485D-A3B6-DB96740F97C1}">
      <dgm:prSet/>
      <dgm:spPr/>
      <dgm:t>
        <a:bodyPr/>
        <a:lstStyle/>
        <a:p>
          <a:endParaRPr lang="en-US"/>
        </a:p>
      </dgm:t>
    </dgm:pt>
    <dgm:pt modelId="{33FC698F-0B01-4FC8-9B54-606423BF776D}" type="sibTrans" cxnId="{E56A7185-CFEF-485D-A3B6-DB96740F97C1}">
      <dgm:prSet/>
      <dgm:spPr/>
      <dgm:t>
        <a:bodyPr/>
        <a:lstStyle/>
        <a:p>
          <a:endParaRPr lang="en-US"/>
        </a:p>
      </dgm:t>
    </dgm:pt>
    <dgm:pt modelId="{58A35384-4404-4312-9400-185D401EF068}" type="pres">
      <dgm:prSet presAssocID="{92B3DF8E-DA58-42D5-9F10-191236DACD84}" presName="linear" presStyleCnt="0">
        <dgm:presLayoutVars>
          <dgm:animLvl val="lvl"/>
          <dgm:resizeHandles val="exact"/>
        </dgm:presLayoutVars>
      </dgm:prSet>
      <dgm:spPr/>
    </dgm:pt>
    <dgm:pt modelId="{C8224CF0-7B02-40C1-8078-848D17DC7EB7}" type="pres">
      <dgm:prSet presAssocID="{E55DE7A4-B6B2-49E3-AAE6-9E2851F83DE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CDD239-C76B-48B5-B469-15A5B1D4FD3F}" type="pres">
      <dgm:prSet presAssocID="{0B0F5414-965B-4EF0-905A-BAD925AB27F2}" presName="spacer" presStyleCnt="0"/>
      <dgm:spPr/>
    </dgm:pt>
    <dgm:pt modelId="{EA587531-A4AF-4C3F-8DB9-ABB39AEB003A}" type="pres">
      <dgm:prSet presAssocID="{083FCE87-4272-420B-82DA-570499C2D95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C2A0AF7-2399-4D53-AD20-1E334121E2B5}" type="pres">
      <dgm:prSet presAssocID="{EA2E9EAB-B911-4845-9D23-9AE6F26C837D}" presName="spacer" presStyleCnt="0"/>
      <dgm:spPr/>
    </dgm:pt>
    <dgm:pt modelId="{54E58D26-20D9-4B1C-8159-F48110CBB951}" type="pres">
      <dgm:prSet presAssocID="{1A21E64C-C789-46B4-BDE4-695E2751DC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71D0675-A223-49D1-A555-C4183BAB1805}" type="pres">
      <dgm:prSet presAssocID="{38AE06BA-A92D-4247-8404-2C49ECA84E5E}" presName="spacer" presStyleCnt="0"/>
      <dgm:spPr/>
    </dgm:pt>
    <dgm:pt modelId="{01DA4564-2161-4710-A419-62069CBFD63C}" type="pres">
      <dgm:prSet presAssocID="{8DD0B799-69C6-4401-B817-F5461AEBA18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97A6F69-8256-4C98-82AE-7CF610F7523A}" type="presOf" srcId="{083FCE87-4272-420B-82DA-570499C2D959}" destId="{EA587531-A4AF-4C3F-8DB9-ABB39AEB003A}" srcOrd="0" destOrd="0" presId="urn:microsoft.com/office/officeart/2005/8/layout/vList2"/>
    <dgm:cxn modelId="{14D0CA53-648E-4C68-8F6E-612A4182D7F1}" type="presOf" srcId="{92B3DF8E-DA58-42D5-9F10-191236DACD84}" destId="{58A35384-4404-4312-9400-185D401EF068}" srcOrd="0" destOrd="0" presId="urn:microsoft.com/office/officeart/2005/8/layout/vList2"/>
    <dgm:cxn modelId="{B9723155-10D3-47E5-BC65-4300A0869459}" srcId="{92B3DF8E-DA58-42D5-9F10-191236DACD84}" destId="{E55DE7A4-B6B2-49E3-AAE6-9E2851F83DE7}" srcOrd="0" destOrd="0" parTransId="{2F2CE3E5-2854-465C-BCA0-33EFF7E1E192}" sibTransId="{0B0F5414-965B-4EF0-905A-BAD925AB27F2}"/>
    <dgm:cxn modelId="{80199481-D44C-414D-9F2B-0F623B9D7959}" srcId="{92B3DF8E-DA58-42D5-9F10-191236DACD84}" destId="{1A21E64C-C789-46B4-BDE4-695E2751DCAC}" srcOrd="2" destOrd="0" parTransId="{0F4DC975-4103-4637-B035-66B732036FE0}" sibTransId="{38AE06BA-A92D-4247-8404-2C49ECA84E5E}"/>
    <dgm:cxn modelId="{E56A7185-CFEF-485D-A3B6-DB96740F97C1}" srcId="{92B3DF8E-DA58-42D5-9F10-191236DACD84}" destId="{8DD0B799-69C6-4401-B817-F5461AEBA189}" srcOrd="3" destOrd="0" parTransId="{CBB79C3E-A7AB-4288-B162-D58C33745E52}" sibTransId="{33FC698F-0B01-4FC8-9B54-606423BF776D}"/>
    <dgm:cxn modelId="{E64A26BE-6AE0-427E-845D-A6D255CD4E33}" type="presOf" srcId="{E55DE7A4-B6B2-49E3-AAE6-9E2851F83DE7}" destId="{C8224CF0-7B02-40C1-8078-848D17DC7EB7}" srcOrd="0" destOrd="0" presId="urn:microsoft.com/office/officeart/2005/8/layout/vList2"/>
    <dgm:cxn modelId="{F3ACACD0-DCAA-4D0F-8C1A-118F27E741BE}" srcId="{92B3DF8E-DA58-42D5-9F10-191236DACD84}" destId="{083FCE87-4272-420B-82DA-570499C2D959}" srcOrd="1" destOrd="0" parTransId="{B34CA1C2-35D8-44BF-ADDC-AB0E30885592}" sibTransId="{EA2E9EAB-B911-4845-9D23-9AE6F26C837D}"/>
    <dgm:cxn modelId="{FA464EF3-06D2-40F7-922A-C8DBCA9E751C}" type="presOf" srcId="{8DD0B799-69C6-4401-B817-F5461AEBA189}" destId="{01DA4564-2161-4710-A419-62069CBFD63C}" srcOrd="0" destOrd="0" presId="urn:microsoft.com/office/officeart/2005/8/layout/vList2"/>
    <dgm:cxn modelId="{984079FD-4CDA-42A6-BFC7-0B26D8317B25}" type="presOf" srcId="{1A21E64C-C789-46B4-BDE4-695E2751DCAC}" destId="{54E58D26-20D9-4B1C-8159-F48110CBB951}" srcOrd="0" destOrd="0" presId="urn:microsoft.com/office/officeart/2005/8/layout/vList2"/>
    <dgm:cxn modelId="{CA057DAE-E490-4393-9F79-0586D80054A2}" type="presParOf" srcId="{58A35384-4404-4312-9400-185D401EF068}" destId="{C8224CF0-7B02-40C1-8078-848D17DC7EB7}" srcOrd="0" destOrd="0" presId="urn:microsoft.com/office/officeart/2005/8/layout/vList2"/>
    <dgm:cxn modelId="{9385AFB3-D217-414C-9203-7E3DE91098D8}" type="presParOf" srcId="{58A35384-4404-4312-9400-185D401EF068}" destId="{37CDD239-C76B-48B5-B469-15A5B1D4FD3F}" srcOrd="1" destOrd="0" presId="urn:microsoft.com/office/officeart/2005/8/layout/vList2"/>
    <dgm:cxn modelId="{D4789C7F-F245-4BF7-9743-C87888EDE658}" type="presParOf" srcId="{58A35384-4404-4312-9400-185D401EF068}" destId="{EA587531-A4AF-4C3F-8DB9-ABB39AEB003A}" srcOrd="2" destOrd="0" presId="urn:microsoft.com/office/officeart/2005/8/layout/vList2"/>
    <dgm:cxn modelId="{5B9D2020-EA5D-4E9A-AA69-E6C5CE5D22DA}" type="presParOf" srcId="{58A35384-4404-4312-9400-185D401EF068}" destId="{8C2A0AF7-2399-4D53-AD20-1E334121E2B5}" srcOrd="3" destOrd="0" presId="urn:microsoft.com/office/officeart/2005/8/layout/vList2"/>
    <dgm:cxn modelId="{02AAA1F1-2AB2-494C-8317-C90D90F416FB}" type="presParOf" srcId="{58A35384-4404-4312-9400-185D401EF068}" destId="{54E58D26-20D9-4B1C-8159-F48110CBB951}" srcOrd="4" destOrd="0" presId="urn:microsoft.com/office/officeart/2005/8/layout/vList2"/>
    <dgm:cxn modelId="{A2216783-AF44-4A64-AD70-8B0F5213787F}" type="presParOf" srcId="{58A35384-4404-4312-9400-185D401EF068}" destId="{971D0675-A223-49D1-A555-C4183BAB1805}" srcOrd="5" destOrd="0" presId="urn:microsoft.com/office/officeart/2005/8/layout/vList2"/>
    <dgm:cxn modelId="{10014BE5-E599-4B04-A158-B57935FECF48}" type="presParOf" srcId="{58A35384-4404-4312-9400-185D401EF068}" destId="{01DA4564-2161-4710-A419-62069CBFD6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A8FF64-57C0-421B-B65C-94F7443E2B2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49E7A3-17F4-4C17-A5F2-5319B61659D7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Rule Utilitarianism</a:t>
          </a:r>
        </a:p>
      </dgm:t>
    </dgm:pt>
    <dgm:pt modelId="{11D4BA98-F85D-43BD-B835-7B98E9452FC9}" type="parTrans" cxnId="{17364C21-D3B0-4686-A096-FBE747463AFD}">
      <dgm:prSet/>
      <dgm:spPr/>
      <dgm:t>
        <a:bodyPr/>
        <a:lstStyle/>
        <a:p>
          <a:endParaRPr lang="en-US"/>
        </a:p>
      </dgm:t>
    </dgm:pt>
    <dgm:pt modelId="{83284866-D4C7-4D33-968E-8E6EC1E42EBE}" type="sibTrans" cxnId="{17364C21-D3B0-4686-A096-FBE747463AFD}">
      <dgm:prSet/>
      <dgm:spPr/>
      <dgm:t>
        <a:bodyPr/>
        <a:lstStyle/>
        <a:p>
          <a:endParaRPr lang="en-US"/>
        </a:p>
      </dgm:t>
    </dgm:pt>
    <dgm:pt modelId="{1916EA4E-2E00-44C3-8A81-F3FD22FD6C76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Act Utilitarianism</a:t>
          </a:r>
        </a:p>
      </dgm:t>
    </dgm:pt>
    <dgm:pt modelId="{F4EA9B0F-1C54-4ADA-9C7F-20A082EC6059}" type="parTrans" cxnId="{83A6CA41-B436-461F-BB77-76C992EE6A66}">
      <dgm:prSet/>
      <dgm:spPr/>
      <dgm:t>
        <a:bodyPr/>
        <a:lstStyle/>
        <a:p>
          <a:endParaRPr lang="en-US"/>
        </a:p>
      </dgm:t>
    </dgm:pt>
    <dgm:pt modelId="{AC477C6F-BEEA-4CD7-BC60-50E878DEF2A8}" type="sibTrans" cxnId="{83A6CA41-B436-461F-BB77-76C992EE6A66}">
      <dgm:prSet/>
      <dgm:spPr/>
      <dgm:t>
        <a:bodyPr/>
        <a:lstStyle/>
        <a:p>
          <a:endParaRPr lang="en-US"/>
        </a:p>
      </dgm:t>
    </dgm:pt>
    <dgm:pt modelId="{8DE49A34-F110-4A69-B019-84588BF652ED}" type="pres">
      <dgm:prSet presAssocID="{1EA8FF64-57C0-421B-B65C-94F7443E2B2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FFCC7BF-E788-4234-9215-8C3C8196662B}" type="pres">
      <dgm:prSet presAssocID="{8949E7A3-17F4-4C17-A5F2-5319B61659D7}" presName="horFlow" presStyleCnt="0"/>
      <dgm:spPr/>
    </dgm:pt>
    <dgm:pt modelId="{74D116A1-4E5C-44D7-80C0-88DE903983AF}" type="pres">
      <dgm:prSet presAssocID="{8949E7A3-17F4-4C17-A5F2-5319B61659D7}" presName="bigChev" presStyleLbl="node1" presStyleIdx="0" presStyleCnt="2"/>
      <dgm:spPr/>
    </dgm:pt>
    <dgm:pt modelId="{7F06909C-13CD-477B-818A-25D2509CA892}" type="pres">
      <dgm:prSet presAssocID="{8949E7A3-17F4-4C17-A5F2-5319B61659D7}" presName="vSp" presStyleCnt="0"/>
      <dgm:spPr/>
    </dgm:pt>
    <dgm:pt modelId="{EE0C6568-E4A0-4682-90EA-4C8E3EB74C22}" type="pres">
      <dgm:prSet presAssocID="{1916EA4E-2E00-44C3-8A81-F3FD22FD6C76}" presName="horFlow" presStyleCnt="0"/>
      <dgm:spPr/>
    </dgm:pt>
    <dgm:pt modelId="{93A88F85-6E46-48DB-B679-680224ACE63D}" type="pres">
      <dgm:prSet presAssocID="{1916EA4E-2E00-44C3-8A81-F3FD22FD6C76}" presName="bigChev" presStyleLbl="node1" presStyleIdx="1" presStyleCnt="2"/>
      <dgm:spPr/>
    </dgm:pt>
  </dgm:ptLst>
  <dgm:cxnLst>
    <dgm:cxn modelId="{B739B000-CEC7-4011-BDBC-CB24DD060C60}" type="presOf" srcId="{8949E7A3-17F4-4C17-A5F2-5319B61659D7}" destId="{74D116A1-4E5C-44D7-80C0-88DE903983AF}" srcOrd="0" destOrd="0" presId="urn:microsoft.com/office/officeart/2005/8/layout/lProcess3"/>
    <dgm:cxn modelId="{17364C21-D3B0-4686-A096-FBE747463AFD}" srcId="{1EA8FF64-57C0-421B-B65C-94F7443E2B25}" destId="{8949E7A3-17F4-4C17-A5F2-5319B61659D7}" srcOrd="0" destOrd="0" parTransId="{11D4BA98-F85D-43BD-B835-7B98E9452FC9}" sibTransId="{83284866-D4C7-4D33-968E-8E6EC1E42EBE}"/>
    <dgm:cxn modelId="{83A6CA41-B436-461F-BB77-76C992EE6A66}" srcId="{1EA8FF64-57C0-421B-B65C-94F7443E2B25}" destId="{1916EA4E-2E00-44C3-8A81-F3FD22FD6C76}" srcOrd="1" destOrd="0" parTransId="{F4EA9B0F-1C54-4ADA-9C7F-20A082EC6059}" sibTransId="{AC477C6F-BEEA-4CD7-BC60-50E878DEF2A8}"/>
    <dgm:cxn modelId="{28C3B44F-057D-4832-B16D-13591D98E79F}" type="presOf" srcId="{1916EA4E-2E00-44C3-8A81-F3FD22FD6C76}" destId="{93A88F85-6E46-48DB-B679-680224ACE63D}" srcOrd="0" destOrd="0" presId="urn:microsoft.com/office/officeart/2005/8/layout/lProcess3"/>
    <dgm:cxn modelId="{6B062CC1-8605-4C11-856C-E8942D160E1F}" type="presOf" srcId="{1EA8FF64-57C0-421B-B65C-94F7443E2B25}" destId="{8DE49A34-F110-4A69-B019-84588BF652ED}" srcOrd="0" destOrd="0" presId="urn:microsoft.com/office/officeart/2005/8/layout/lProcess3"/>
    <dgm:cxn modelId="{5630E840-605F-4090-B2E5-736D4938C860}" type="presParOf" srcId="{8DE49A34-F110-4A69-B019-84588BF652ED}" destId="{0FFCC7BF-E788-4234-9215-8C3C8196662B}" srcOrd="0" destOrd="0" presId="urn:microsoft.com/office/officeart/2005/8/layout/lProcess3"/>
    <dgm:cxn modelId="{D6E478D4-B644-4658-8B9C-10CC3F4E9EE4}" type="presParOf" srcId="{0FFCC7BF-E788-4234-9215-8C3C8196662B}" destId="{74D116A1-4E5C-44D7-80C0-88DE903983AF}" srcOrd="0" destOrd="0" presId="urn:microsoft.com/office/officeart/2005/8/layout/lProcess3"/>
    <dgm:cxn modelId="{8CDAAC60-DFE2-4EA5-A294-D6B64955AAEA}" type="presParOf" srcId="{8DE49A34-F110-4A69-B019-84588BF652ED}" destId="{7F06909C-13CD-477B-818A-25D2509CA892}" srcOrd="1" destOrd="0" presId="urn:microsoft.com/office/officeart/2005/8/layout/lProcess3"/>
    <dgm:cxn modelId="{D172E7BF-B7F0-4858-BBA8-27034C80034F}" type="presParOf" srcId="{8DE49A34-F110-4A69-B019-84588BF652ED}" destId="{EE0C6568-E4A0-4682-90EA-4C8E3EB74C22}" srcOrd="2" destOrd="0" presId="urn:microsoft.com/office/officeart/2005/8/layout/lProcess3"/>
    <dgm:cxn modelId="{4B622F73-BDF5-44DA-9BDE-25B3BA5D7801}" type="presParOf" srcId="{EE0C6568-E4A0-4682-90EA-4C8E3EB74C22}" destId="{93A88F85-6E46-48DB-B679-680224ACE63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1137EA-E6FD-4211-90E9-6C0FD25A7D7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7E92E5-0DC1-48F8-BEE5-CFC5E38602C6}">
      <dgm:prSet/>
      <dgm:spPr/>
      <dgm:t>
        <a:bodyPr/>
        <a:lstStyle/>
        <a:p>
          <a:r>
            <a:rPr lang="en-US" dirty="0"/>
            <a:t> An action is considered morally right if it adheres to certain set of rules</a:t>
          </a:r>
        </a:p>
      </dgm:t>
    </dgm:pt>
    <dgm:pt modelId="{2A7AC598-3BC2-4810-8962-395B9931D12A}" type="parTrans" cxnId="{493266D1-80DB-44EF-8E5C-359ACF336D6C}">
      <dgm:prSet/>
      <dgm:spPr/>
      <dgm:t>
        <a:bodyPr/>
        <a:lstStyle/>
        <a:p>
          <a:endParaRPr lang="en-US"/>
        </a:p>
      </dgm:t>
    </dgm:pt>
    <dgm:pt modelId="{E0EF5BE4-378C-417A-99C1-CE6FA5AA27E0}" type="sibTrans" cxnId="{493266D1-80DB-44EF-8E5C-359ACF336D6C}">
      <dgm:prSet/>
      <dgm:spPr/>
      <dgm:t>
        <a:bodyPr/>
        <a:lstStyle/>
        <a:p>
          <a:endParaRPr lang="en-US"/>
        </a:p>
      </dgm:t>
    </dgm:pt>
    <dgm:pt modelId="{E8F1BB0F-B5B4-460C-8C51-B5036C08678E}">
      <dgm:prSet/>
      <dgm:spPr/>
      <dgm:t>
        <a:bodyPr/>
        <a:lstStyle/>
        <a:p>
          <a:r>
            <a:rPr lang="en-US" dirty="0"/>
            <a:t>The rule must produce the greatest outcome for the greatest number of people</a:t>
          </a:r>
        </a:p>
      </dgm:t>
    </dgm:pt>
    <dgm:pt modelId="{009D31EA-8F47-4850-9D25-3908A15A4A06}" type="parTrans" cxnId="{C35DB925-E94C-4B75-ACE4-2021DB58C8C5}">
      <dgm:prSet/>
      <dgm:spPr/>
      <dgm:t>
        <a:bodyPr/>
        <a:lstStyle/>
        <a:p>
          <a:endParaRPr lang="en-US"/>
        </a:p>
      </dgm:t>
    </dgm:pt>
    <dgm:pt modelId="{41829A41-291D-4B9F-A7FB-572001139876}" type="sibTrans" cxnId="{C35DB925-E94C-4B75-ACE4-2021DB58C8C5}">
      <dgm:prSet/>
      <dgm:spPr/>
      <dgm:t>
        <a:bodyPr/>
        <a:lstStyle/>
        <a:p>
          <a:endParaRPr lang="en-US"/>
        </a:p>
      </dgm:t>
    </dgm:pt>
    <dgm:pt modelId="{A4FC9381-2485-4CF3-80C1-A0FFB70368EF}">
      <dgm:prSet/>
      <dgm:spPr/>
      <dgm:t>
        <a:bodyPr/>
        <a:lstStyle/>
        <a:p>
          <a:r>
            <a:rPr lang="en-US" dirty="0"/>
            <a:t>Types: </a:t>
          </a:r>
          <a:r>
            <a:rPr lang="en-US" i="1" dirty="0"/>
            <a:t>Strong Rule Utilitarianism and Weak Rule Utilitarianism</a:t>
          </a:r>
        </a:p>
      </dgm:t>
    </dgm:pt>
    <dgm:pt modelId="{FBFE8C3C-33EA-4CB2-8397-5B137CE49F0C}" type="parTrans" cxnId="{84ADA7FD-5864-4197-AF4A-E2A14F63C63C}">
      <dgm:prSet/>
      <dgm:spPr/>
      <dgm:t>
        <a:bodyPr/>
        <a:lstStyle/>
        <a:p>
          <a:endParaRPr lang="en-US"/>
        </a:p>
      </dgm:t>
    </dgm:pt>
    <dgm:pt modelId="{4D862EE0-7679-4A06-ACA1-721E2189EF91}" type="sibTrans" cxnId="{84ADA7FD-5864-4197-AF4A-E2A14F63C63C}">
      <dgm:prSet/>
      <dgm:spPr/>
      <dgm:t>
        <a:bodyPr/>
        <a:lstStyle/>
        <a:p>
          <a:endParaRPr lang="en-US"/>
        </a:p>
      </dgm:t>
    </dgm:pt>
    <dgm:pt modelId="{FC9E2FB6-35DC-4A66-910F-758A3DBD7925}" type="pres">
      <dgm:prSet presAssocID="{C21137EA-E6FD-4211-90E9-6C0FD25A7D70}" presName="linearFlow" presStyleCnt="0">
        <dgm:presLayoutVars>
          <dgm:dir/>
          <dgm:resizeHandles val="exact"/>
        </dgm:presLayoutVars>
      </dgm:prSet>
      <dgm:spPr/>
    </dgm:pt>
    <dgm:pt modelId="{3FDC6A1A-1F30-43CC-9EF3-EA2B495DCFD9}" type="pres">
      <dgm:prSet presAssocID="{3C7E92E5-0DC1-48F8-BEE5-CFC5E38602C6}" presName="composite" presStyleCnt="0"/>
      <dgm:spPr/>
    </dgm:pt>
    <dgm:pt modelId="{52DD7359-5385-4603-AC6A-4382248A8A83}" type="pres">
      <dgm:prSet presAssocID="{3C7E92E5-0DC1-48F8-BEE5-CFC5E38602C6}" presName="imgShp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7AF5BBD-DD87-44E5-ABD4-DF92F6E2D059}" type="pres">
      <dgm:prSet presAssocID="{3C7E92E5-0DC1-48F8-BEE5-CFC5E38602C6}" presName="txShp" presStyleLbl="node1" presStyleIdx="0" presStyleCnt="3">
        <dgm:presLayoutVars>
          <dgm:bulletEnabled val="1"/>
        </dgm:presLayoutVars>
      </dgm:prSet>
      <dgm:spPr/>
    </dgm:pt>
    <dgm:pt modelId="{3C36E4C3-6494-4A37-A950-A2C24C8293AD}" type="pres">
      <dgm:prSet presAssocID="{E0EF5BE4-378C-417A-99C1-CE6FA5AA27E0}" presName="spacing" presStyleCnt="0"/>
      <dgm:spPr/>
    </dgm:pt>
    <dgm:pt modelId="{7FBE29FA-B6B0-4D9F-92DF-2209ED272CA0}" type="pres">
      <dgm:prSet presAssocID="{E8F1BB0F-B5B4-460C-8C51-B5036C08678E}" presName="composite" presStyleCnt="0"/>
      <dgm:spPr/>
    </dgm:pt>
    <dgm:pt modelId="{7D015DEB-B35E-4AE4-B641-9DA10443B006}" type="pres">
      <dgm:prSet presAssocID="{E8F1BB0F-B5B4-460C-8C51-B5036C08678E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9A463D53-1709-4EA8-9EBB-13B9897550E3}" type="pres">
      <dgm:prSet presAssocID="{E8F1BB0F-B5B4-460C-8C51-B5036C08678E}" presName="txShp" presStyleLbl="node1" presStyleIdx="1" presStyleCnt="3">
        <dgm:presLayoutVars>
          <dgm:bulletEnabled val="1"/>
        </dgm:presLayoutVars>
      </dgm:prSet>
      <dgm:spPr/>
    </dgm:pt>
    <dgm:pt modelId="{6CDF19D9-2E21-4AED-92BB-E0B65D2EF665}" type="pres">
      <dgm:prSet presAssocID="{41829A41-291D-4B9F-A7FB-572001139876}" presName="spacing" presStyleCnt="0"/>
      <dgm:spPr/>
    </dgm:pt>
    <dgm:pt modelId="{0375AF93-99AE-46FB-AE4A-A6F7B87E1581}" type="pres">
      <dgm:prSet presAssocID="{A4FC9381-2485-4CF3-80C1-A0FFB70368EF}" presName="composite" presStyleCnt="0"/>
      <dgm:spPr/>
    </dgm:pt>
    <dgm:pt modelId="{176D96CF-9895-4317-BC2B-C073D656955C}" type="pres">
      <dgm:prSet presAssocID="{A4FC9381-2485-4CF3-80C1-A0FFB70368EF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22D47FF7-D5FA-45A8-BFFC-B2A75B693FB9}" type="pres">
      <dgm:prSet presAssocID="{A4FC9381-2485-4CF3-80C1-A0FFB70368EF}" presName="txShp" presStyleLbl="node1" presStyleIdx="2" presStyleCnt="3">
        <dgm:presLayoutVars>
          <dgm:bulletEnabled val="1"/>
        </dgm:presLayoutVars>
      </dgm:prSet>
      <dgm:spPr/>
    </dgm:pt>
  </dgm:ptLst>
  <dgm:cxnLst>
    <dgm:cxn modelId="{C35DB925-E94C-4B75-ACE4-2021DB58C8C5}" srcId="{C21137EA-E6FD-4211-90E9-6C0FD25A7D70}" destId="{E8F1BB0F-B5B4-460C-8C51-B5036C08678E}" srcOrd="1" destOrd="0" parTransId="{009D31EA-8F47-4850-9D25-3908A15A4A06}" sibTransId="{41829A41-291D-4B9F-A7FB-572001139876}"/>
    <dgm:cxn modelId="{FE2D5427-4370-46D4-ACCF-77FF0E3DF7A3}" type="presOf" srcId="{C21137EA-E6FD-4211-90E9-6C0FD25A7D70}" destId="{FC9E2FB6-35DC-4A66-910F-758A3DBD7925}" srcOrd="0" destOrd="0" presId="urn:microsoft.com/office/officeart/2005/8/layout/vList3"/>
    <dgm:cxn modelId="{E50D6F31-B8FC-459F-945A-93031A4A89E3}" type="presOf" srcId="{E8F1BB0F-B5B4-460C-8C51-B5036C08678E}" destId="{9A463D53-1709-4EA8-9EBB-13B9897550E3}" srcOrd="0" destOrd="0" presId="urn:microsoft.com/office/officeart/2005/8/layout/vList3"/>
    <dgm:cxn modelId="{564DD980-953E-42A7-815B-D412D7A95C15}" type="presOf" srcId="{3C7E92E5-0DC1-48F8-BEE5-CFC5E38602C6}" destId="{87AF5BBD-DD87-44E5-ABD4-DF92F6E2D059}" srcOrd="0" destOrd="0" presId="urn:microsoft.com/office/officeart/2005/8/layout/vList3"/>
    <dgm:cxn modelId="{CA6E9681-2FF0-42B1-80F2-7270F5B035A1}" type="presOf" srcId="{A4FC9381-2485-4CF3-80C1-A0FFB70368EF}" destId="{22D47FF7-D5FA-45A8-BFFC-B2A75B693FB9}" srcOrd="0" destOrd="0" presId="urn:microsoft.com/office/officeart/2005/8/layout/vList3"/>
    <dgm:cxn modelId="{493266D1-80DB-44EF-8E5C-359ACF336D6C}" srcId="{C21137EA-E6FD-4211-90E9-6C0FD25A7D70}" destId="{3C7E92E5-0DC1-48F8-BEE5-CFC5E38602C6}" srcOrd="0" destOrd="0" parTransId="{2A7AC598-3BC2-4810-8962-395B9931D12A}" sibTransId="{E0EF5BE4-378C-417A-99C1-CE6FA5AA27E0}"/>
    <dgm:cxn modelId="{84ADA7FD-5864-4197-AF4A-E2A14F63C63C}" srcId="{C21137EA-E6FD-4211-90E9-6C0FD25A7D70}" destId="{A4FC9381-2485-4CF3-80C1-A0FFB70368EF}" srcOrd="2" destOrd="0" parTransId="{FBFE8C3C-33EA-4CB2-8397-5B137CE49F0C}" sibTransId="{4D862EE0-7679-4A06-ACA1-721E2189EF91}"/>
    <dgm:cxn modelId="{1D29738F-382E-4067-B6A4-AEB0144A47CD}" type="presParOf" srcId="{FC9E2FB6-35DC-4A66-910F-758A3DBD7925}" destId="{3FDC6A1A-1F30-43CC-9EF3-EA2B495DCFD9}" srcOrd="0" destOrd="0" presId="urn:microsoft.com/office/officeart/2005/8/layout/vList3"/>
    <dgm:cxn modelId="{FF3D39FB-763F-466D-8EC9-80EB67E4D51A}" type="presParOf" srcId="{3FDC6A1A-1F30-43CC-9EF3-EA2B495DCFD9}" destId="{52DD7359-5385-4603-AC6A-4382248A8A83}" srcOrd="0" destOrd="0" presId="urn:microsoft.com/office/officeart/2005/8/layout/vList3"/>
    <dgm:cxn modelId="{586ABAA4-E36F-4861-81A0-E8E8F58D5B44}" type="presParOf" srcId="{3FDC6A1A-1F30-43CC-9EF3-EA2B495DCFD9}" destId="{87AF5BBD-DD87-44E5-ABD4-DF92F6E2D059}" srcOrd="1" destOrd="0" presId="urn:microsoft.com/office/officeart/2005/8/layout/vList3"/>
    <dgm:cxn modelId="{CBFC3CA0-172F-4366-8F75-9FF21BA4E253}" type="presParOf" srcId="{FC9E2FB6-35DC-4A66-910F-758A3DBD7925}" destId="{3C36E4C3-6494-4A37-A950-A2C24C8293AD}" srcOrd="1" destOrd="0" presId="urn:microsoft.com/office/officeart/2005/8/layout/vList3"/>
    <dgm:cxn modelId="{D132EC28-9F41-498C-AB10-3DFF55A67089}" type="presParOf" srcId="{FC9E2FB6-35DC-4A66-910F-758A3DBD7925}" destId="{7FBE29FA-B6B0-4D9F-92DF-2209ED272CA0}" srcOrd="2" destOrd="0" presId="urn:microsoft.com/office/officeart/2005/8/layout/vList3"/>
    <dgm:cxn modelId="{0DAD5716-35CE-429C-8B07-104702BCF3AB}" type="presParOf" srcId="{7FBE29FA-B6B0-4D9F-92DF-2209ED272CA0}" destId="{7D015DEB-B35E-4AE4-B641-9DA10443B006}" srcOrd="0" destOrd="0" presId="urn:microsoft.com/office/officeart/2005/8/layout/vList3"/>
    <dgm:cxn modelId="{D697BA03-8592-4189-95E8-3A7F100A9B55}" type="presParOf" srcId="{7FBE29FA-B6B0-4D9F-92DF-2209ED272CA0}" destId="{9A463D53-1709-4EA8-9EBB-13B9897550E3}" srcOrd="1" destOrd="0" presId="urn:microsoft.com/office/officeart/2005/8/layout/vList3"/>
    <dgm:cxn modelId="{F674A0D3-0211-4F78-970F-0A96D872A591}" type="presParOf" srcId="{FC9E2FB6-35DC-4A66-910F-758A3DBD7925}" destId="{6CDF19D9-2E21-4AED-92BB-E0B65D2EF665}" srcOrd="3" destOrd="0" presId="urn:microsoft.com/office/officeart/2005/8/layout/vList3"/>
    <dgm:cxn modelId="{27E115E3-99D7-4861-9A26-3676A4D2D62F}" type="presParOf" srcId="{FC9E2FB6-35DC-4A66-910F-758A3DBD7925}" destId="{0375AF93-99AE-46FB-AE4A-A6F7B87E1581}" srcOrd="4" destOrd="0" presId="urn:microsoft.com/office/officeart/2005/8/layout/vList3"/>
    <dgm:cxn modelId="{5040CEC7-8591-4EF8-9B02-01C375E014CE}" type="presParOf" srcId="{0375AF93-99AE-46FB-AE4A-A6F7B87E1581}" destId="{176D96CF-9895-4317-BC2B-C073D656955C}" srcOrd="0" destOrd="0" presId="urn:microsoft.com/office/officeart/2005/8/layout/vList3"/>
    <dgm:cxn modelId="{86346AD1-A462-40A9-9129-C2D78342D2B4}" type="presParOf" srcId="{0375AF93-99AE-46FB-AE4A-A6F7B87E1581}" destId="{22D47FF7-D5FA-45A8-BFFC-B2A75B693FB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n-US" sz="24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dhering to rules</a:t>
          </a: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/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/>
        </a:p>
      </dgm:t>
    </dgm:pt>
    <dgm:pt modelId="{C5736A6E-891F-4317-A56F-2A5D032E9D4D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Practice equality and fairness</a:t>
          </a:r>
        </a:p>
      </dgm:t>
    </dgm:pt>
    <dgm:pt modelId="{45C117DD-1DB1-44A3-A34F-AFCEB57396CD}" type="parTrans" cxnId="{34B3E83C-D487-4E83-A84F-3E31B3E3AAFA}">
      <dgm:prSet/>
      <dgm:spPr/>
      <dgm:t>
        <a:bodyPr/>
        <a:lstStyle/>
        <a:p>
          <a:endParaRPr lang="en-US"/>
        </a:p>
      </dgm:t>
    </dgm:pt>
    <dgm:pt modelId="{601516FD-B07F-4CAA-BF5C-E030906F91A8}" type="sibTrans" cxnId="{34B3E83C-D487-4E83-A84F-3E31B3E3AAFA}">
      <dgm:prSet/>
      <dgm:spPr/>
      <dgm:t>
        <a:bodyPr/>
        <a:lstStyle/>
        <a:p>
          <a:endParaRPr lang="en-US"/>
        </a:p>
      </dgm:t>
    </dgm:pt>
    <dgm:pt modelId="{5937F80C-39DC-4C23-B84B-C3EFC6E3BEE0}">
      <dgm:prSet custT="1"/>
      <dgm:spPr/>
      <dgm:t>
        <a:bodyPr/>
        <a:lstStyle/>
        <a:p>
          <a:r>
            <a:rPr lang="en-US" sz="24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Never lying</a:t>
          </a:r>
        </a:p>
      </dgm:t>
    </dgm:pt>
    <dgm:pt modelId="{1EF13F6C-0E3F-44FC-8B7A-5138906E0355}" type="parTrans" cxnId="{201D4944-83AC-4920-9B16-4677E53DCB4A}">
      <dgm:prSet/>
      <dgm:spPr/>
      <dgm:t>
        <a:bodyPr/>
        <a:lstStyle/>
        <a:p>
          <a:endParaRPr lang="en-US"/>
        </a:p>
      </dgm:t>
    </dgm:pt>
    <dgm:pt modelId="{A089DCF2-83A6-473C-A79B-132EEB662581}" type="sibTrans" cxnId="{201D4944-83AC-4920-9B16-4677E53DCB4A}">
      <dgm:prSet/>
      <dgm:spPr/>
      <dgm:t>
        <a:bodyPr/>
        <a:lstStyle/>
        <a:p>
          <a:endParaRPr lang="en-US"/>
        </a:p>
      </dgm:t>
    </dgm:pt>
    <dgm:pt modelId="{90CBE0FC-E5F4-4760-8BF3-50AE7886E499}">
      <dgm:prSet custT="1"/>
      <dgm:spPr/>
      <dgm:t>
        <a:bodyPr/>
        <a:lstStyle/>
        <a:p>
          <a:r>
            <a:rPr lang="en-US" sz="24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Do not take a life</a:t>
          </a:r>
        </a:p>
      </dgm:t>
    </dgm:pt>
    <dgm:pt modelId="{8E2DBE0F-5C02-44E5-B0B8-C699F9C0DBC6}" type="parTrans" cxnId="{242315D6-1C97-46F1-8117-B2DA70F6D107}">
      <dgm:prSet/>
      <dgm:spPr/>
      <dgm:t>
        <a:bodyPr/>
        <a:lstStyle/>
        <a:p>
          <a:endParaRPr lang="en-US"/>
        </a:p>
      </dgm:t>
    </dgm:pt>
    <dgm:pt modelId="{F9CB3FC8-F142-46B5-9D46-6C689C2063F7}" type="sibTrans" cxnId="{242315D6-1C97-46F1-8117-B2DA70F6D107}">
      <dgm:prSet/>
      <dgm:spPr/>
      <dgm:t>
        <a:bodyPr/>
        <a:lstStyle/>
        <a:p>
          <a:endParaRPr lang="en-US"/>
        </a:p>
      </dgm:t>
    </dgm:pt>
    <dgm:pt modelId="{3689D78A-51BC-48CE-80AC-4B1B26E2EE5D}">
      <dgm:prSet custT="1"/>
      <dgm:spPr/>
      <dgm:t>
        <a:bodyPr/>
        <a:lstStyle/>
        <a:p>
          <a:r>
            <a:rPr lang="en-US" sz="24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Adhere to workplace policies</a:t>
          </a:r>
        </a:p>
      </dgm:t>
    </dgm:pt>
    <dgm:pt modelId="{490F3945-B65E-46B9-9721-D9261507E4E4}" type="parTrans" cxnId="{5219CBE7-D328-4B4D-BC2B-4816DCCB5571}">
      <dgm:prSet/>
      <dgm:spPr/>
      <dgm:t>
        <a:bodyPr/>
        <a:lstStyle/>
        <a:p>
          <a:endParaRPr lang="en-US"/>
        </a:p>
      </dgm:t>
    </dgm:pt>
    <dgm:pt modelId="{A7964331-FB8C-4C61-83FA-1E62583B991A}" type="sibTrans" cxnId="{5219CBE7-D328-4B4D-BC2B-4816DCCB5571}">
      <dgm:prSet/>
      <dgm:spPr/>
      <dgm:t>
        <a:bodyPr/>
        <a:lstStyle/>
        <a:p>
          <a:endParaRPr lang="en-US"/>
        </a:p>
      </dgm:t>
    </dgm:pt>
    <dgm:pt modelId="{F8E46957-E580-4FA4-B980-B06BF79CA773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Respect privacy</a:t>
          </a:r>
        </a:p>
      </dgm:t>
    </dgm:pt>
    <dgm:pt modelId="{0F3076B6-AAB4-48A7-8A84-D2C432BFBAC1}" type="parTrans" cxnId="{D8927779-907B-4991-940E-A9B582E93D63}">
      <dgm:prSet/>
      <dgm:spPr/>
      <dgm:t>
        <a:bodyPr/>
        <a:lstStyle/>
        <a:p>
          <a:endParaRPr lang="en-US"/>
        </a:p>
      </dgm:t>
    </dgm:pt>
    <dgm:pt modelId="{497173CC-F321-4CBD-B2AC-6ECDB84038B9}" type="sibTrans" cxnId="{D8927779-907B-4991-940E-A9B582E93D63}">
      <dgm:prSet/>
      <dgm:spPr/>
      <dgm:t>
        <a:bodyPr/>
        <a:lstStyle/>
        <a:p>
          <a:endParaRPr lang="en-US"/>
        </a:p>
      </dgm:t>
    </dgm:pt>
    <dgm:pt modelId="{F484B065-13EE-47AF-A4B8-627BA487FA75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Prioritize self-care and mental health</a:t>
          </a:r>
        </a:p>
      </dgm:t>
    </dgm:pt>
    <dgm:pt modelId="{CBB17E36-BE54-4D35-AFEF-E2D83A0BFB1F}" type="parTrans" cxnId="{28452A9E-47AB-4405-A7D8-D5F5E17AFF51}">
      <dgm:prSet/>
      <dgm:spPr/>
      <dgm:t>
        <a:bodyPr/>
        <a:lstStyle/>
        <a:p>
          <a:endParaRPr lang="en-US"/>
        </a:p>
      </dgm:t>
    </dgm:pt>
    <dgm:pt modelId="{237C474A-36A1-47BC-85B5-9A6D1AD075AC}" type="sibTrans" cxnId="{28452A9E-47AB-4405-A7D8-D5F5E17AFF51}">
      <dgm:prSet/>
      <dgm:spPr/>
      <dgm:t>
        <a:bodyPr/>
        <a:lstStyle/>
        <a:p>
          <a:endParaRPr lang="en-US"/>
        </a:p>
      </dgm:t>
    </dgm:pt>
    <dgm:pt modelId="{80719ABD-C134-4678-B60B-63CC744F740D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Professionalism</a:t>
          </a:r>
        </a:p>
      </dgm:t>
    </dgm:pt>
    <dgm:pt modelId="{23FFE628-C359-4AF3-8E9C-F21C7C8C7AF8}" type="parTrans" cxnId="{827ED222-98E2-4211-A245-0919980B8DFD}">
      <dgm:prSet/>
      <dgm:spPr/>
      <dgm:t>
        <a:bodyPr/>
        <a:lstStyle/>
        <a:p>
          <a:endParaRPr lang="en-US"/>
        </a:p>
      </dgm:t>
    </dgm:pt>
    <dgm:pt modelId="{81563FE4-D19F-4DD7-A4BB-0F45ECF4DF7C}" type="sibTrans" cxnId="{827ED222-98E2-4211-A245-0919980B8DFD}">
      <dgm:prSet/>
      <dgm:spPr/>
      <dgm:t>
        <a:bodyPr/>
        <a:lstStyle/>
        <a:p>
          <a:endParaRPr lang="en-US"/>
        </a:p>
      </dgm:t>
    </dgm:pt>
    <dgm:pt modelId="{9A2F0901-5FF2-400B-A37A-869D64D50A9C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D8ABE32B-F51C-4D51-931C-DCBF07F71115}" type="pres">
      <dgm:prSet presAssocID="{4F2A1D3E-E19F-455D-859F-C40136366B3D}" presName="thickLine" presStyleLbl="alignNode1" presStyleIdx="0" presStyleCnt="8"/>
      <dgm:spPr/>
    </dgm:pt>
    <dgm:pt modelId="{BDDC7463-4458-45A9-A70A-0D72F48C6A1C}" type="pres">
      <dgm:prSet presAssocID="{4F2A1D3E-E19F-455D-859F-C40136366B3D}" presName="horz1" presStyleCnt="0"/>
      <dgm:spPr/>
    </dgm:pt>
    <dgm:pt modelId="{2D2EF509-9A36-4338-AE19-E5091C3DC833}" type="pres">
      <dgm:prSet presAssocID="{4F2A1D3E-E19F-455D-859F-C40136366B3D}" presName="tx1" presStyleLbl="revTx" presStyleIdx="0" presStyleCnt="8"/>
      <dgm:spPr/>
    </dgm:pt>
    <dgm:pt modelId="{887636F7-C4EA-40B4-B084-E2D414A5D180}" type="pres">
      <dgm:prSet presAssocID="{4F2A1D3E-E19F-455D-859F-C40136366B3D}" presName="vert1" presStyleCnt="0"/>
      <dgm:spPr/>
    </dgm:pt>
    <dgm:pt modelId="{EE16241E-B325-409D-B269-8777603B164A}" type="pres">
      <dgm:prSet presAssocID="{5937F80C-39DC-4C23-B84B-C3EFC6E3BEE0}" presName="thickLine" presStyleLbl="alignNode1" presStyleIdx="1" presStyleCnt="8"/>
      <dgm:spPr/>
    </dgm:pt>
    <dgm:pt modelId="{1E3BCE2D-7F67-483E-BB23-055A4BBE91D9}" type="pres">
      <dgm:prSet presAssocID="{5937F80C-39DC-4C23-B84B-C3EFC6E3BEE0}" presName="horz1" presStyleCnt="0"/>
      <dgm:spPr/>
    </dgm:pt>
    <dgm:pt modelId="{FAE0F854-BD89-48FB-86A0-AA0991F5D4B3}" type="pres">
      <dgm:prSet presAssocID="{5937F80C-39DC-4C23-B84B-C3EFC6E3BEE0}" presName="tx1" presStyleLbl="revTx" presStyleIdx="1" presStyleCnt="8"/>
      <dgm:spPr/>
    </dgm:pt>
    <dgm:pt modelId="{865DF1F5-4D5D-4B24-9783-3E1BBD3968BE}" type="pres">
      <dgm:prSet presAssocID="{5937F80C-39DC-4C23-B84B-C3EFC6E3BEE0}" presName="vert1" presStyleCnt="0"/>
      <dgm:spPr/>
    </dgm:pt>
    <dgm:pt modelId="{B58010A6-232B-45D6-A5ED-7AACA414E3DE}" type="pres">
      <dgm:prSet presAssocID="{90CBE0FC-E5F4-4760-8BF3-50AE7886E499}" presName="thickLine" presStyleLbl="alignNode1" presStyleIdx="2" presStyleCnt="8"/>
      <dgm:spPr/>
    </dgm:pt>
    <dgm:pt modelId="{73AC0BFF-57F9-421A-9625-FAAF1F4E6696}" type="pres">
      <dgm:prSet presAssocID="{90CBE0FC-E5F4-4760-8BF3-50AE7886E499}" presName="horz1" presStyleCnt="0"/>
      <dgm:spPr/>
    </dgm:pt>
    <dgm:pt modelId="{4CB6D4F9-3CC8-4B33-AE58-B217A5541404}" type="pres">
      <dgm:prSet presAssocID="{90CBE0FC-E5F4-4760-8BF3-50AE7886E499}" presName="tx1" presStyleLbl="revTx" presStyleIdx="2" presStyleCnt="8"/>
      <dgm:spPr/>
    </dgm:pt>
    <dgm:pt modelId="{2F340A31-CD97-42A7-B3BE-2560E932A987}" type="pres">
      <dgm:prSet presAssocID="{90CBE0FC-E5F4-4760-8BF3-50AE7886E499}" presName="vert1" presStyleCnt="0"/>
      <dgm:spPr/>
    </dgm:pt>
    <dgm:pt modelId="{3765D7F0-08F8-4884-AADA-E6A5A4274E45}" type="pres">
      <dgm:prSet presAssocID="{3689D78A-51BC-48CE-80AC-4B1B26E2EE5D}" presName="thickLine" presStyleLbl="alignNode1" presStyleIdx="3" presStyleCnt="8"/>
      <dgm:spPr/>
    </dgm:pt>
    <dgm:pt modelId="{8951EA7F-B36C-46E7-B3F7-C26CE5759548}" type="pres">
      <dgm:prSet presAssocID="{3689D78A-51BC-48CE-80AC-4B1B26E2EE5D}" presName="horz1" presStyleCnt="0"/>
      <dgm:spPr/>
    </dgm:pt>
    <dgm:pt modelId="{162A4FB6-EBA6-4141-8451-933E536D13E9}" type="pres">
      <dgm:prSet presAssocID="{3689D78A-51BC-48CE-80AC-4B1B26E2EE5D}" presName="tx1" presStyleLbl="revTx" presStyleIdx="3" presStyleCnt="8"/>
      <dgm:spPr/>
    </dgm:pt>
    <dgm:pt modelId="{450BE860-4537-47AF-BC7B-C79C81A4ABEC}" type="pres">
      <dgm:prSet presAssocID="{3689D78A-51BC-48CE-80AC-4B1B26E2EE5D}" presName="vert1" presStyleCnt="0"/>
      <dgm:spPr/>
    </dgm:pt>
    <dgm:pt modelId="{1395708F-917D-40AF-88F2-3FEBB9FA8F88}" type="pres">
      <dgm:prSet presAssocID="{C5736A6E-891F-4317-A56F-2A5D032E9D4D}" presName="thickLine" presStyleLbl="alignNode1" presStyleIdx="4" presStyleCnt="8"/>
      <dgm:spPr/>
    </dgm:pt>
    <dgm:pt modelId="{32F254FD-5C6A-4B05-82B2-CA6917D42075}" type="pres">
      <dgm:prSet presAssocID="{C5736A6E-891F-4317-A56F-2A5D032E9D4D}" presName="horz1" presStyleCnt="0"/>
      <dgm:spPr/>
    </dgm:pt>
    <dgm:pt modelId="{632DA249-4844-435A-AD91-55FD09F03040}" type="pres">
      <dgm:prSet presAssocID="{C5736A6E-891F-4317-A56F-2A5D032E9D4D}" presName="tx1" presStyleLbl="revTx" presStyleIdx="4" presStyleCnt="8"/>
      <dgm:spPr/>
    </dgm:pt>
    <dgm:pt modelId="{16B5CDC1-5AAC-457E-897A-29214010554E}" type="pres">
      <dgm:prSet presAssocID="{C5736A6E-891F-4317-A56F-2A5D032E9D4D}" presName="vert1" presStyleCnt="0"/>
      <dgm:spPr/>
    </dgm:pt>
    <dgm:pt modelId="{D36E2AE1-E49B-43B1-8F82-386FD1D31672}" type="pres">
      <dgm:prSet presAssocID="{F8E46957-E580-4FA4-B980-B06BF79CA773}" presName="thickLine" presStyleLbl="alignNode1" presStyleIdx="5" presStyleCnt="8"/>
      <dgm:spPr/>
    </dgm:pt>
    <dgm:pt modelId="{53BCDEA8-8345-4F89-8841-D07C4E2825BE}" type="pres">
      <dgm:prSet presAssocID="{F8E46957-E580-4FA4-B980-B06BF79CA773}" presName="horz1" presStyleCnt="0"/>
      <dgm:spPr/>
    </dgm:pt>
    <dgm:pt modelId="{EE745E75-1255-4965-B099-87E42B288073}" type="pres">
      <dgm:prSet presAssocID="{F8E46957-E580-4FA4-B980-B06BF79CA773}" presName="tx1" presStyleLbl="revTx" presStyleIdx="5" presStyleCnt="8"/>
      <dgm:spPr/>
    </dgm:pt>
    <dgm:pt modelId="{11D95D11-9BAC-4709-B19F-8FC39B5AE56F}" type="pres">
      <dgm:prSet presAssocID="{F8E46957-E580-4FA4-B980-B06BF79CA773}" presName="vert1" presStyleCnt="0"/>
      <dgm:spPr/>
    </dgm:pt>
    <dgm:pt modelId="{7775C679-6BC5-4D8B-8BB7-EFE04925A09F}" type="pres">
      <dgm:prSet presAssocID="{F484B065-13EE-47AF-A4B8-627BA487FA75}" presName="thickLine" presStyleLbl="alignNode1" presStyleIdx="6" presStyleCnt="8"/>
      <dgm:spPr/>
    </dgm:pt>
    <dgm:pt modelId="{DCDCC0F4-FF26-420C-85FF-3B73C84B1ADE}" type="pres">
      <dgm:prSet presAssocID="{F484B065-13EE-47AF-A4B8-627BA487FA75}" presName="horz1" presStyleCnt="0"/>
      <dgm:spPr/>
    </dgm:pt>
    <dgm:pt modelId="{1D45D4C4-B459-45E1-9C01-5A7C008639C0}" type="pres">
      <dgm:prSet presAssocID="{F484B065-13EE-47AF-A4B8-627BA487FA75}" presName="tx1" presStyleLbl="revTx" presStyleIdx="6" presStyleCnt="8"/>
      <dgm:spPr/>
    </dgm:pt>
    <dgm:pt modelId="{D289E860-AE17-4A0B-B411-708B7FB41B80}" type="pres">
      <dgm:prSet presAssocID="{F484B065-13EE-47AF-A4B8-627BA487FA75}" presName="vert1" presStyleCnt="0"/>
      <dgm:spPr/>
    </dgm:pt>
    <dgm:pt modelId="{13F9CC61-C954-49CA-90DF-72CA9EC378FA}" type="pres">
      <dgm:prSet presAssocID="{80719ABD-C134-4678-B60B-63CC744F740D}" presName="thickLine" presStyleLbl="alignNode1" presStyleIdx="7" presStyleCnt="8"/>
      <dgm:spPr/>
    </dgm:pt>
    <dgm:pt modelId="{F6BE1D5A-5E8D-4191-921F-0143C86D3371}" type="pres">
      <dgm:prSet presAssocID="{80719ABD-C134-4678-B60B-63CC744F740D}" presName="horz1" presStyleCnt="0"/>
      <dgm:spPr/>
    </dgm:pt>
    <dgm:pt modelId="{D5C25459-8E7F-42C3-880D-B6B53BCFFB52}" type="pres">
      <dgm:prSet presAssocID="{80719ABD-C134-4678-B60B-63CC744F740D}" presName="tx1" presStyleLbl="revTx" presStyleIdx="7" presStyleCnt="8"/>
      <dgm:spPr/>
    </dgm:pt>
    <dgm:pt modelId="{301500CF-FFFF-40B3-8876-EFE4F78070D5}" type="pres">
      <dgm:prSet presAssocID="{80719ABD-C134-4678-B60B-63CC744F740D}" presName="vert1" presStyleCnt="0"/>
      <dgm:spPr/>
    </dgm:pt>
  </dgm:ptLst>
  <dgm:cxnLst>
    <dgm:cxn modelId="{827ED222-98E2-4211-A245-0919980B8DFD}" srcId="{6B10407F-191D-44EC-A3C5-69647440BFC9}" destId="{80719ABD-C134-4678-B60B-63CC744F740D}" srcOrd="7" destOrd="0" parTransId="{23FFE628-C359-4AF3-8E9C-F21C7C8C7AF8}" sibTransId="{81563FE4-D19F-4DD7-A4BB-0F45ECF4DF7C}"/>
    <dgm:cxn modelId="{D5941732-B38C-4113-B16E-61C1B9DEDB94}" type="presOf" srcId="{90CBE0FC-E5F4-4760-8BF3-50AE7886E499}" destId="{4CB6D4F9-3CC8-4B33-AE58-B217A5541404}" srcOrd="0" destOrd="0" presId="urn:microsoft.com/office/officeart/2008/layout/LinedList"/>
    <dgm:cxn modelId="{CD94B139-983E-4B49-B59D-12D09AA12C6E}" type="presOf" srcId="{5937F80C-39DC-4C23-B84B-C3EFC6E3BEE0}" destId="{FAE0F854-BD89-48FB-86A0-AA0991F5D4B3}" srcOrd="0" destOrd="0" presId="urn:microsoft.com/office/officeart/2008/layout/LinedList"/>
    <dgm:cxn modelId="{34B3E83C-D487-4E83-A84F-3E31B3E3AAFA}" srcId="{6B10407F-191D-44EC-A3C5-69647440BFC9}" destId="{C5736A6E-891F-4317-A56F-2A5D032E9D4D}" srcOrd="4" destOrd="0" parTransId="{45C117DD-1DB1-44A3-A34F-AFCEB57396CD}" sibTransId="{601516FD-B07F-4CAA-BF5C-E030906F91A8}"/>
    <dgm:cxn modelId="{8EA2343F-4F72-47BF-B867-7BF30175C26B}" type="presOf" srcId="{C5736A6E-891F-4317-A56F-2A5D032E9D4D}" destId="{632DA249-4844-435A-AD91-55FD09F03040}" srcOrd="0" destOrd="0" presId="urn:microsoft.com/office/officeart/2008/layout/LinedList"/>
    <dgm:cxn modelId="{201D4944-83AC-4920-9B16-4677E53DCB4A}" srcId="{6B10407F-191D-44EC-A3C5-69647440BFC9}" destId="{5937F80C-39DC-4C23-B84B-C3EFC6E3BEE0}" srcOrd="1" destOrd="0" parTransId="{1EF13F6C-0E3F-44FC-8B7A-5138906E0355}" sibTransId="{A089DCF2-83A6-473C-A79B-132EEB662581}"/>
    <dgm:cxn modelId="{0D2F3F66-4608-4491-9CFC-F45A493EE38B}" type="presOf" srcId="{F484B065-13EE-47AF-A4B8-627BA487FA75}" destId="{1D45D4C4-B459-45E1-9C01-5A7C008639C0}" srcOrd="0" destOrd="0" presId="urn:microsoft.com/office/officeart/2008/layout/LinedList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D8927779-907B-4991-940E-A9B582E93D63}" srcId="{6B10407F-191D-44EC-A3C5-69647440BFC9}" destId="{F8E46957-E580-4FA4-B980-B06BF79CA773}" srcOrd="5" destOrd="0" parTransId="{0F3076B6-AAB4-48A7-8A84-D2C432BFBAC1}" sibTransId="{497173CC-F321-4CBD-B2AC-6ECDB84038B9}"/>
    <dgm:cxn modelId="{B2A7A57B-97B0-4953-B432-5D762E39A6F9}" type="presOf" srcId="{6B10407F-191D-44EC-A3C5-69647440BFC9}" destId="{9A2F0901-5FF2-400B-A37A-869D64D50A9C}" srcOrd="0" destOrd="0" presId="urn:microsoft.com/office/officeart/2008/layout/LinedList"/>
    <dgm:cxn modelId="{4781517D-900F-4BC8-9D3E-F63CACCAFC85}" type="presOf" srcId="{F8E46957-E580-4FA4-B980-B06BF79CA773}" destId="{EE745E75-1255-4965-B099-87E42B288073}" srcOrd="0" destOrd="0" presId="urn:microsoft.com/office/officeart/2008/layout/LinedList"/>
    <dgm:cxn modelId="{6C483985-24FB-41EF-BEDC-626E2E7B6A9B}" type="presOf" srcId="{4F2A1D3E-E19F-455D-859F-C40136366B3D}" destId="{2D2EF509-9A36-4338-AE19-E5091C3DC833}" srcOrd="0" destOrd="0" presId="urn:microsoft.com/office/officeart/2008/layout/LinedList"/>
    <dgm:cxn modelId="{28452A9E-47AB-4405-A7D8-D5F5E17AFF51}" srcId="{6B10407F-191D-44EC-A3C5-69647440BFC9}" destId="{F484B065-13EE-47AF-A4B8-627BA487FA75}" srcOrd="6" destOrd="0" parTransId="{CBB17E36-BE54-4D35-AFEF-E2D83A0BFB1F}" sibTransId="{237C474A-36A1-47BC-85B5-9A6D1AD075AC}"/>
    <dgm:cxn modelId="{1BCD38A7-2199-4BE4-9179-93886EB9BDBF}" type="presOf" srcId="{80719ABD-C134-4678-B60B-63CC744F740D}" destId="{D5C25459-8E7F-42C3-880D-B6B53BCFFB52}" srcOrd="0" destOrd="0" presId="urn:microsoft.com/office/officeart/2008/layout/LinedList"/>
    <dgm:cxn modelId="{B3672BCD-722B-4ACA-BC32-C1EACDE43CF5}" type="presOf" srcId="{3689D78A-51BC-48CE-80AC-4B1B26E2EE5D}" destId="{162A4FB6-EBA6-4141-8451-933E536D13E9}" srcOrd="0" destOrd="0" presId="urn:microsoft.com/office/officeart/2008/layout/LinedList"/>
    <dgm:cxn modelId="{242315D6-1C97-46F1-8117-B2DA70F6D107}" srcId="{6B10407F-191D-44EC-A3C5-69647440BFC9}" destId="{90CBE0FC-E5F4-4760-8BF3-50AE7886E499}" srcOrd="2" destOrd="0" parTransId="{8E2DBE0F-5C02-44E5-B0B8-C699F9C0DBC6}" sibTransId="{F9CB3FC8-F142-46B5-9D46-6C689C2063F7}"/>
    <dgm:cxn modelId="{5219CBE7-D328-4B4D-BC2B-4816DCCB5571}" srcId="{6B10407F-191D-44EC-A3C5-69647440BFC9}" destId="{3689D78A-51BC-48CE-80AC-4B1B26E2EE5D}" srcOrd="3" destOrd="0" parTransId="{490F3945-B65E-46B9-9721-D9261507E4E4}" sibTransId="{A7964331-FB8C-4C61-83FA-1E62583B991A}"/>
    <dgm:cxn modelId="{E056E087-4FF1-41E4-8FF8-72F8E1A6D625}" type="presParOf" srcId="{9A2F0901-5FF2-400B-A37A-869D64D50A9C}" destId="{D8ABE32B-F51C-4D51-931C-DCBF07F71115}" srcOrd="0" destOrd="0" presId="urn:microsoft.com/office/officeart/2008/layout/LinedList"/>
    <dgm:cxn modelId="{1CC80F9D-9CAA-4326-88A9-7C1D1AAE263B}" type="presParOf" srcId="{9A2F0901-5FF2-400B-A37A-869D64D50A9C}" destId="{BDDC7463-4458-45A9-A70A-0D72F48C6A1C}" srcOrd="1" destOrd="0" presId="urn:microsoft.com/office/officeart/2008/layout/LinedList"/>
    <dgm:cxn modelId="{3D2D1252-9D58-452A-B6DE-CCC25A8611E7}" type="presParOf" srcId="{BDDC7463-4458-45A9-A70A-0D72F48C6A1C}" destId="{2D2EF509-9A36-4338-AE19-E5091C3DC833}" srcOrd="0" destOrd="0" presId="urn:microsoft.com/office/officeart/2008/layout/LinedList"/>
    <dgm:cxn modelId="{C49CF895-5091-4456-B033-D1C6DEE5F94C}" type="presParOf" srcId="{BDDC7463-4458-45A9-A70A-0D72F48C6A1C}" destId="{887636F7-C4EA-40B4-B084-E2D414A5D180}" srcOrd="1" destOrd="0" presId="urn:microsoft.com/office/officeart/2008/layout/LinedList"/>
    <dgm:cxn modelId="{BBAC8C09-E357-46E7-906C-934509FAF4C9}" type="presParOf" srcId="{9A2F0901-5FF2-400B-A37A-869D64D50A9C}" destId="{EE16241E-B325-409D-B269-8777603B164A}" srcOrd="2" destOrd="0" presId="urn:microsoft.com/office/officeart/2008/layout/LinedList"/>
    <dgm:cxn modelId="{829B7FA4-4640-430A-8E52-584E4F9FB690}" type="presParOf" srcId="{9A2F0901-5FF2-400B-A37A-869D64D50A9C}" destId="{1E3BCE2D-7F67-483E-BB23-055A4BBE91D9}" srcOrd="3" destOrd="0" presId="urn:microsoft.com/office/officeart/2008/layout/LinedList"/>
    <dgm:cxn modelId="{CD0FBCAF-0EDA-45A8-BF83-A676A2684759}" type="presParOf" srcId="{1E3BCE2D-7F67-483E-BB23-055A4BBE91D9}" destId="{FAE0F854-BD89-48FB-86A0-AA0991F5D4B3}" srcOrd="0" destOrd="0" presId="urn:microsoft.com/office/officeart/2008/layout/LinedList"/>
    <dgm:cxn modelId="{7186B0AD-8545-466F-BAAE-4D5A7FE1BEE4}" type="presParOf" srcId="{1E3BCE2D-7F67-483E-BB23-055A4BBE91D9}" destId="{865DF1F5-4D5D-4B24-9783-3E1BBD3968BE}" srcOrd="1" destOrd="0" presId="urn:microsoft.com/office/officeart/2008/layout/LinedList"/>
    <dgm:cxn modelId="{11130AA5-5002-4DD3-BEC0-C525954D1AFC}" type="presParOf" srcId="{9A2F0901-5FF2-400B-A37A-869D64D50A9C}" destId="{B58010A6-232B-45D6-A5ED-7AACA414E3DE}" srcOrd="4" destOrd="0" presId="urn:microsoft.com/office/officeart/2008/layout/LinedList"/>
    <dgm:cxn modelId="{5E6DC453-F7CB-4DB1-BAC7-08B286AB46FE}" type="presParOf" srcId="{9A2F0901-5FF2-400B-A37A-869D64D50A9C}" destId="{73AC0BFF-57F9-421A-9625-FAAF1F4E6696}" srcOrd="5" destOrd="0" presId="urn:microsoft.com/office/officeart/2008/layout/LinedList"/>
    <dgm:cxn modelId="{7C9E23E8-6D37-463F-8A01-A6C1BA9D263F}" type="presParOf" srcId="{73AC0BFF-57F9-421A-9625-FAAF1F4E6696}" destId="{4CB6D4F9-3CC8-4B33-AE58-B217A5541404}" srcOrd="0" destOrd="0" presId="urn:microsoft.com/office/officeart/2008/layout/LinedList"/>
    <dgm:cxn modelId="{A7A7730C-6703-46D2-ACED-C0CE636A827F}" type="presParOf" srcId="{73AC0BFF-57F9-421A-9625-FAAF1F4E6696}" destId="{2F340A31-CD97-42A7-B3BE-2560E932A987}" srcOrd="1" destOrd="0" presId="urn:microsoft.com/office/officeart/2008/layout/LinedList"/>
    <dgm:cxn modelId="{55D4D950-8961-436B-9147-6F286809B651}" type="presParOf" srcId="{9A2F0901-5FF2-400B-A37A-869D64D50A9C}" destId="{3765D7F0-08F8-4884-AADA-E6A5A4274E45}" srcOrd="6" destOrd="0" presId="urn:microsoft.com/office/officeart/2008/layout/LinedList"/>
    <dgm:cxn modelId="{313CEA70-9C32-4CF8-B798-F0C8130F1049}" type="presParOf" srcId="{9A2F0901-5FF2-400B-A37A-869D64D50A9C}" destId="{8951EA7F-B36C-46E7-B3F7-C26CE5759548}" srcOrd="7" destOrd="0" presId="urn:microsoft.com/office/officeart/2008/layout/LinedList"/>
    <dgm:cxn modelId="{06602847-3231-4FFD-96DC-AB8CFC6A19CE}" type="presParOf" srcId="{8951EA7F-B36C-46E7-B3F7-C26CE5759548}" destId="{162A4FB6-EBA6-4141-8451-933E536D13E9}" srcOrd="0" destOrd="0" presId="urn:microsoft.com/office/officeart/2008/layout/LinedList"/>
    <dgm:cxn modelId="{FDB61AA4-1697-4119-8BB5-4645D15CEE43}" type="presParOf" srcId="{8951EA7F-B36C-46E7-B3F7-C26CE5759548}" destId="{450BE860-4537-47AF-BC7B-C79C81A4ABEC}" srcOrd="1" destOrd="0" presId="urn:microsoft.com/office/officeart/2008/layout/LinedList"/>
    <dgm:cxn modelId="{FCEB8BAA-D3D3-40E7-8027-EFB2E91FE408}" type="presParOf" srcId="{9A2F0901-5FF2-400B-A37A-869D64D50A9C}" destId="{1395708F-917D-40AF-88F2-3FEBB9FA8F88}" srcOrd="8" destOrd="0" presId="urn:microsoft.com/office/officeart/2008/layout/LinedList"/>
    <dgm:cxn modelId="{C7EBD40E-4945-42C5-8C28-05434A987789}" type="presParOf" srcId="{9A2F0901-5FF2-400B-A37A-869D64D50A9C}" destId="{32F254FD-5C6A-4B05-82B2-CA6917D42075}" srcOrd="9" destOrd="0" presId="urn:microsoft.com/office/officeart/2008/layout/LinedList"/>
    <dgm:cxn modelId="{73D94B44-81DF-4BAB-B702-774CFDEF5828}" type="presParOf" srcId="{32F254FD-5C6A-4B05-82B2-CA6917D42075}" destId="{632DA249-4844-435A-AD91-55FD09F03040}" srcOrd="0" destOrd="0" presId="urn:microsoft.com/office/officeart/2008/layout/LinedList"/>
    <dgm:cxn modelId="{E585D0F7-5415-4980-A62D-B80F235B8D84}" type="presParOf" srcId="{32F254FD-5C6A-4B05-82B2-CA6917D42075}" destId="{16B5CDC1-5AAC-457E-897A-29214010554E}" srcOrd="1" destOrd="0" presId="urn:microsoft.com/office/officeart/2008/layout/LinedList"/>
    <dgm:cxn modelId="{BC80C918-9E2F-4AA7-8139-6370405D65EF}" type="presParOf" srcId="{9A2F0901-5FF2-400B-A37A-869D64D50A9C}" destId="{D36E2AE1-E49B-43B1-8F82-386FD1D31672}" srcOrd="10" destOrd="0" presId="urn:microsoft.com/office/officeart/2008/layout/LinedList"/>
    <dgm:cxn modelId="{51B2605A-A94C-4126-971B-5B157460E194}" type="presParOf" srcId="{9A2F0901-5FF2-400B-A37A-869D64D50A9C}" destId="{53BCDEA8-8345-4F89-8841-D07C4E2825BE}" srcOrd="11" destOrd="0" presId="urn:microsoft.com/office/officeart/2008/layout/LinedList"/>
    <dgm:cxn modelId="{02C61027-C603-4D12-AFAD-9031D982D2F1}" type="presParOf" srcId="{53BCDEA8-8345-4F89-8841-D07C4E2825BE}" destId="{EE745E75-1255-4965-B099-87E42B288073}" srcOrd="0" destOrd="0" presId="urn:microsoft.com/office/officeart/2008/layout/LinedList"/>
    <dgm:cxn modelId="{2762A210-74A0-40D5-B7EA-05C55256511B}" type="presParOf" srcId="{53BCDEA8-8345-4F89-8841-D07C4E2825BE}" destId="{11D95D11-9BAC-4709-B19F-8FC39B5AE56F}" srcOrd="1" destOrd="0" presId="urn:microsoft.com/office/officeart/2008/layout/LinedList"/>
    <dgm:cxn modelId="{F74CF0D5-C827-48C0-8658-455D28325F0B}" type="presParOf" srcId="{9A2F0901-5FF2-400B-A37A-869D64D50A9C}" destId="{7775C679-6BC5-4D8B-8BB7-EFE04925A09F}" srcOrd="12" destOrd="0" presId="urn:microsoft.com/office/officeart/2008/layout/LinedList"/>
    <dgm:cxn modelId="{7E791AC7-8C2B-406D-BDF9-EF75BF221408}" type="presParOf" srcId="{9A2F0901-5FF2-400B-A37A-869D64D50A9C}" destId="{DCDCC0F4-FF26-420C-85FF-3B73C84B1ADE}" srcOrd="13" destOrd="0" presId="urn:microsoft.com/office/officeart/2008/layout/LinedList"/>
    <dgm:cxn modelId="{910ADBD6-42D9-455B-B382-A5B626A7863B}" type="presParOf" srcId="{DCDCC0F4-FF26-420C-85FF-3B73C84B1ADE}" destId="{1D45D4C4-B459-45E1-9C01-5A7C008639C0}" srcOrd="0" destOrd="0" presId="urn:microsoft.com/office/officeart/2008/layout/LinedList"/>
    <dgm:cxn modelId="{BF046519-AD6E-4899-BCCA-617D5A251100}" type="presParOf" srcId="{DCDCC0F4-FF26-420C-85FF-3B73C84B1ADE}" destId="{D289E860-AE17-4A0B-B411-708B7FB41B80}" srcOrd="1" destOrd="0" presId="urn:microsoft.com/office/officeart/2008/layout/LinedList"/>
    <dgm:cxn modelId="{408A542F-62C9-43DC-B63D-DD28802E46ED}" type="presParOf" srcId="{9A2F0901-5FF2-400B-A37A-869D64D50A9C}" destId="{13F9CC61-C954-49CA-90DF-72CA9EC378FA}" srcOrd="14" destOrd="0" presId="urn:microsoft.com/office/officeart/2008/layout/LinedList"/>
    <dgm:cxn modelId="{B4B9EABA-9B20-4604-AC69-FAD20C489FD3}" type="presParOf" srcId="{9A2F0901-5FF2-400B-A37A-869D64D50A9C}" destId="{F6BE1D5A-5E8D-4191-921F-0143C86D3371}" srcOrd="15" destOrd="0" presId="urn:microsoft.com/office/officeart/2008/layout/LinedList"/>
    <dgm:cxn modelId="{D106C186-102B-4CF4-90DA-FAFBD06F2E03}" type="presParOf" srcId="{F6BE1D5A-5E8D-4191-921F-0143C86D3371}" destId="{D5C25459-8E7F-42C3-880D-B6B53BCFFB52}" srcOrd="0" destOrd="0" presId="urn:microsoft.com/office/officeart/2008/layout/LinedList"/>
    <dgm:cxn modelId="{1D13D07B-DA5C-469A-9C13-91F2E1F211C2}" type="presParOf" srcId="{F6BE1D5A-5E8D-4191-921F-0143C86D3371}" destId="{301500CF-FFFF-40B3-8876-EFE4F78070D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33C73-7106-4409-84E0-C0B24C76985E}">
      <dsp:nvSpPr>
        <dsp:cNvPr id="0" name=""/>
        <dsp:cNvSpPr/>
      </dsp:nvSpPr>
      <dsp:spPr>
        <a:xfrm>
          <a:off x="0" y="39021"/>
          <a:ext cx="5335637" cy="8108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Delivering an informative session on ‘Utilitarian Approach’</a:t>
          </a:r>
        </a:p>
      </dsp:txBody>
      <dsp:txXfrm>
        <a:off x="39580" y="78601"/>
        <a:ext cx="5256477" cy="731649"/>
      </dsp:txXfrm>
    </dsp:sp>
    <dsp:sp modelId="{FE0BA80D-BCE0-4ACC-80C6-DC882BC251F7}">
      <dsp:nvSpPr>
        <dsp:cNvPr id="0" name=""/>
        <dsp:cNvSpPr/>
      </dsp:nvSpPr>
      <dsp:spPr>
        <a:xfrm>
          <a:off x="0" y="910311"/>
          <a:ext cx="5335637" cy="8108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Defining ‘Utilitarian Approach’</a:t>
          </a:r>
        </a:p>
      </dsp:txBody>
      <dsp:txXfrm>
        <a:off x="39580" y="949891"/>
        <a:ext cx="5256477" cy="731649"/>
      </dsp:txXfrm>
    </dsp:sp>
    <dsp:sp modelId="{53B6B579-C704-4FB2-82D9-723CBC754D35}">
      <dsp:nvSpPr>
        <dsp:cNvPr id="0" name=""/>
        <dsp:cNvSpPr/>
      </dsp:nvSpPr>
      <dsp:spPr>
        <a:xfrm>
          <a:off x="0" y="1781601"/>
          <a:ext cx="5335637" cy="8108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Citing some suitable case studies</a:t>
          </a:r>
        </a:p>
      </dsp:txBody>
      <dsp:txXfrm>
        <a:off x="39580" y="1821181"/>
        <a:ext cx="5256477" cy="731649"/>
      </dsp:txXfrm>
    </dsp:sp>
    <dsp:sp modelId="{FA7B7B95-C882-460B-94F7-D78A87DA6B23}">
      <dsp:nvSpPr>
        <dsp:cNvPr id="0" name=""/>
        <dsp:cNvSpPr/>
      </dsp:nvSpPr>
      <dsp:spPr>
        <a:xfrm>
          <a:off x="0" y="2652892"/>
          <a:ext cx="5335637" cy="8108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Origin of the approach</a:t>
          </a:r>
        </a:p>
      </dsp:txBody>
      <dsp:txXfrm>
        <a:off x="39580" y="2692472"/>
        <a:ext cx="5256477" cy="731649"/>
      </dsp:txXfrm>
    </dsp:sp>
    <dsp:sp modelId="{329E2C85-164E-403F-B5A7-798170E53A65}">
      <dsp:nvSpPr>
        <dsp:cNvPr id="0" name=""/>
        <dsp:cNvSpPr/>
      </dsp:nvSpPr>
      <dsp:spPr>
        <a:xfrm>
          <a:off x="0" y="3524182"/>
          <a:ext cx="5335637" cy="8108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Discussing its types and various characteristics</a:t>
          </a:r>
        </a:p>
      </dsp:txBody>
      <dsp:txXfrm>
        <a:off x="39580" y="3563762"/>
        <a:ext cx="5256477" cy="731649"/>
      </dsp:txXfrm>
    </dsp:sp>
    <dsp:sp modelId="{98FE63D8-FFC0-4FED-AC0C-88366C7774E4}">
      <dsp:nvSpPr>
        <dsp:cNvPr id="0" name=""/>
        <dsp:cNvSpPr/>
      </dsp:nvSpPr>
      <dsp:spPr>
        <a:xfrm>
          <a:off x="0" y="4395472"/>
          <a:ext cx="5335637" cy="8108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Advantages and disadvantages</a:t>
          </a:r>
        </a:p>
      </dsp:txBody>
      <dsp:txXfrm>
        <a:off x="39580" y="4435052"/>
        <a:ext cx="5256477" cy="731649"/>
      </dsp:txXfrm>
    </dsp:sp>
    <dsp:sp modelId="{A43A1F10-B5DC-4C25-A694-0CE336FC8D1B}">
      <dsp:nvSpPr>
        <dsp:cNvPr id="0" name=""/>
        <dsp:cNvSpPr/>
      </dsp:nvSpPr>
      <dsp:spPr>
        <a:xfrm>
          <a:off x="0" y="5266761"/>
          <a:ext cx="5335637" cy="8108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Conclusion</a:t>
          </a:r>
        </a:p>
      </dsp:txBody>
      <dsp:txXfrm>
        <a:off x="39580" y="5306341"/>
        <a:ext cx="5256477" cy="7316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BC316-FF12-4BCC-ACD6-E325ACE1CC11}">
      <dsp:nvSpPr>
        <dsp:cNvPr id="0" name=""/>
        <dsp:cNvSpPr/>
      </dsp:nvSpPr>
      <dsp:spPr>
        <a:xfrm>
          <a:off x="2050" y="184569"/>
          <a:ext cx="3253865" cy="2241913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20000" r="-20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D59E1-8BC9-4FAD-877E-90A0E65E0A74}">
      <dsp:nvSpPr>
        <dsp:cNvPr id="0" name=""/>
        <dsp:cNvSpPr/>
      </dsp:nvSpPr>
      <dsp:spPr>
        <a:xfrm>
          <a:off x="2050" y="2426483"/>
          <a:ext cx="3253865" cy="1207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An action is considered morally right if the act performed produces greatest outcome than any other act</a:t>
          </a:r>
        </a:p>
      </dsp:txBody>
      <dsp:txXfrm>
        <a:off x="2050" y="2426483"/>
        <a:ext cx="3253865" cy="1207184"/>
      </dsp:txXfrm>
    </dsp:sp>
    <dsp:sp modelId="{9717B42D-D718-4DD2-BC84-3E0BD1860AA4}">
      <dsp:nvSpPr>
        <dsp:cNvPr id="0" name=""/>
        <dsp:cNvSpPr/>
      </dsp:nvSpPr>
      <dsp:spPr>
        <a:xfrm>
          <a:off x="3581440" y="184569"/>
          <a:ext cx="3253865" cy="2241913"/>
        </a:xfrm>
        <a:prstGeom prst="roundRect">
          <a:avLst/>
        </a:prstGeom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DA5C3-9C16-42A0-A61E-BBBBF30715AB}">
      <dsp:nvSpPr>
        <dsp:cNvPr id="0" name=""/>
        <dsp:cNvSpPr/>
      </dsp:nvSpPr>
      <dsp:spPr>
        <a:xfrm>
          <a:off x="3581440" y="2426483"/>
          <a:ext cx="3253865" cy="1207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Evaluates each case individually rather than relying on generalized rules</a:t>
          </a:r>
        </a:p>
      </dsp:txBody>
      <dsp:txXfrm>
        <a:off x="3581440" y="2426483"/>
        <a:ext cx="3253865" cy="1207184"/>
      </dsp:txXfrm>
    </dsp:sp>
    <dsp:sp modelId="{8E1E31A3-135F-4504-8725-01F2DEE86769}">
      <dsp:nvSpPr>
        <dsp:cNvPr id="0" name=""/>
        <dsp:cNvSpPr/>
      </dsp:nvSpPr>
      <dsp:spPr>
        <a:xfrm>
          <a:off x="7160829" y="184569"/>
          <a:ext cx="3253865" cy="2241913"/>
        </a:xfrm>
        <a:prstGeom prst="round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F0D62-D73C-4916-84EF-9B88D47B80F7}">
      <dsp:nvSpPr>
        <dsp:cNvPr id="0" name=""/>
        <dsp:cNvSpPr/>
      </dsp:nvSpPr>
      <dsp:spPr>
        <a:xfrm>
          <a:off x="7160829" y="2426483"/>
          <a:ext cx="3253865" cy="1207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act has to be considered without any kind of partiality or prejudicial bias</a:t>
          </a:r>
          <a:endParaRPr lang="en-US" sz="1900" i="1" kern="1200" dirty="0"/>
        </a:p>
      </dsp:txBody>
      <dsp:txXfrm>
        <a:off x="7160829" y="2426483"/>
        <a:ext cx="3253865" cy="12071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BE32B-F51C-4D51-931C-DCBF07F71115}">
      <dsp:nvSpPr>
        <dsp:cNvPr id="0" name=""/>
        <dsp:cNvSpPr/>
      </dsp:nvSpPr>
      <dsp:spPr>
        <a:xfrm>
          <a:off x="0" y="0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2EF509-9A36-4338-AE19-E5091C3DC833}">
      <dsp:nvSpPr>
        <dsp:cNvPr id="0" name=""/>
        <dsp:cNvSpPr/>
      </dsp:nvSpPr>
      <dsp:spPr>
        <a:xfrm>
          <a:off x="0" y="0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Voting on a new law</a:t>
          </a:r>
        </a:p>
      </dsp:txBody>
      <dsp:txXfrm>
        <a:off x="0" y="0"/>
        <a:ext cx="6305550" cy="696660"/>
      </dsp:txXfrm>
    </dsp:sp>
    <dsp:sp modelId="{988E18DF-FABE-431A-A576-77F3B28B9326}">
      <dsp:nvSpPr>
        <dsp:cNvPr id="0" name=""/>
        <dsp:cNvSpPr/>
      </dsp:nvSpPr>
      <dsp:spPr>
        <a:xfrm>
          <a:off x="0" y="696660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A96AC2-7497-4D4D-9041-7B2ED4374208}">
      <dsp:nvSpPr>
        <dsp:cNvPr id="0" name=""/>
        <dsp:cNvSpPr/>
      </dsp:nvSpPr>
      <dsp:spPr>
        <a:xfrm>
          <a:off x="0" y="696660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Refrain from gossiping</a:t>
          </a:r>
        </a:p>
      </dsp:txBody>
      <dsp:txXfrm>
        <a:off x="0" y="696660"/>
        <a:ext cx="6305550" cy="696660"/>
      </dsp:txXfrm>
    </dsp:sp>
    <dsp:sp modelId="{3765D7F0-08F8-4884-AADA-E6A5A4274E45}">
      <dsp:nvSpPr>
        <dsp:cNvPr id="0" name=""/>
        <dsp:cNvSpPr/>
      </dsp:nvSpPr>
      <dsp:spPr>
        <a:xfrm>
          <a:off x="0" y="1393321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2A4FB6-EBA6-4141-8451-933E536D13E9}">
      <dsp:nvSpPr>
        <dsp:cNvPr id="0" name=""/>
        <dsp:cNvSpPr/>
      </dsp:nvSpPr>
      <dsp:spPr>
        <a:xfrm>
          <a:off x="0" y="1393321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Medical Research</a:t>
          </a:r>
        </a:p>
      </dsp:txBody>
      <dsp:txXfrm>
        <a:off x="0" y="1393321"/>
        <a:ext cx="6305550" cy="696660"/>
      </dsp:txXfrm>
    </dsp:sp>
    <dsp:sp modelId="{1395708F-917D-40AF-88F2-3FEBB9FA8F88}">
      <dsp:nvSpPr>
        <dsp:cNvPr id="0" name=""/>
        <dsp:cNvSpPr/>
      </dsp:nvSpPr>
      <dsp:spPr>
        <a:xfrm>
          <a:off x="0" y="2089981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2DA249-4844-435A-AD91-55FD09F03040}">
      <dsp:nvSpPr>
        <dsp:cNvPr id="0" name=""/>
        <dsp:cNvSpPr/>
      </dsp:nvSpPr>
      <dsp:spPr>
        <a:xfrm>
          <a:off x="0" y="2089981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Money charity</a:t>
          </a:r>
        </a:p>
      </dsp:txBody>
      <dsp:txXfrm>
        <a:off x="0" y="2089981"/>
        <a:ext cx="6305550" cy="696660"/>
      </dsp:txXfrm>
    </dsp:sp>
    <dsp:sp modelId="{D36E2AE1-E49B-43B1-8F82-386FD1D31672}">
      <dsp:nvSpPr>
        <dsp:cNvPr id="0" name=""/>
        <dsp:cNvSpPr/>
      </dsp:nvSpPr>
      <dsp:spPr>
        <a:xfrm>
          <a:off x="0" y="2786642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745E75-1255-4965-B099-87E42B288073}">
      <dsp:nvSpPr>
        <dsp:cNvPr id="0" name=""/>
        <dsp:cNvSpPr/>
      </dsp:nvSpPr>
      <dsp:spPr>
        <a:xfrm>
          <a:off x="0" y="2786642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Knowledge cycle</a:t>
          </a:r>
        </a:p>
      </dsp:txBody>
      <dsp:txXfrm>
        <a:off x="0" y="2786642"/>
        <a:ext cx="6305550" cy="696660"/>
      </dsp:txXfrm>
    </dsp:sp>
    <dsp:sp modelId="{DF6C516F-A21B-4477-ADB6-874F18B4C0CA}">
      <dsp:nvSpPr>
        <dsp:cNvPr id="0" name=""/>
        <dsp:cNvSpPr/>
      </dsp:nvSpPr>
      <dsp:spPr>
        <a:xfrm>
          <a:off x="0" y="3483302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E1AC9B-6F0B-4692-8B89-CFEC9F62434A}">
      <dsp:nvSpPr>
        <dsp:cNvPr id="0" name=""/>
        <dsp:cNvSpPr/>
      </dsp:nvSpPr>
      <dsp:spPr>
        <a:xfrm>
          <a:off x="0" y="3483302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Refusing bribes</a:t>
          </a:r>
        </a:p>
      </dsp:txBody>
      <dsp:txXfrm>
        <a:off x="0" y="3483302"/>
        <a:ext cx="6305550" cy="696660"/>
      </dsp:txXfrm>
    </dsp:sp>
    <dsp:sp modelId="{13F9CC61-C954-49CA-90DF-72CA9EC378FA}">
      <dsp:nvSpPr>
        <dsp:cNvPr id="0" name=""/>
        <dsp:cNvSpPr/>
      </dsp:nvSpPr>
      <dsp:spPr>
        <a:xfrm>
          <a:off x="0" y="4179963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C25459-8E7F-42C3-880D-B6B53BCFFB52}">
      <dsp:nvSpPr>
        <dsp:cNvPr id="0" name=""/>
        <dsp:cNvSpPr/>
      </dsp:nvSpPr>
      <dsp:spPr>
        <a:xfrm>
          <a:off x="0" y="4179963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Going vegetarian</a:t>
          </a:r>
        </a:p>
      </dsp:txBody>
      <dsp:txXfrm>
        <a:off x="0" y="4179963"/>
        <a:ext cx="6305550" cy="696660"/>
      </dsp:txXfrm>
    </dsp:sp>
    <dsp:sp modelId="{E288DB76-20FA-4684-A1C1-DD47AE334626}">
      <dsp:nvSpPr>
        <dsp:cNvPr id="0" name=""/>
        <dsp:cNvSpPr/>
      </dsp:nvSpPr>
      <dsp:spPr>
        <a:xfrm>
          <a:off x="0" y="4876623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61FE4B-E495-4C65-BD19-1C28E25AD136}">
      <dsp:nvSpPr>
        <dsp:cNvPr id="0" name=""/>
        <dsp:cNvSpPr/>
      </dsp:nvSpPr>
      <dsp:spPr>
        <a:xfrm>
          <a:off x="0" y="4876623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Promoting kindness</a:t>
          </a:r>
        </a:p>
      </dsp:txBody>
      <dsp:txXfrm>
        <a:off x="0" y="4876623"/>
        <a:ext cx="6305550" cy="6966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1787B-BE8F-4040-843C-89BEC6529D75}">
      <dsp:nvSpPr>
        <dsp:cNvPr id="0" name=""/>
        <dsp:cNvSpPr/>
      </dsp:nvSpPr>
      <dsp:spPr>
        <a:xfrm>
          <a:off x="1398231" y="0"/>
          <a:ext cx="2675137" cy="1605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n-lt"/>
              <a:cs typeface="Times New Roman" panose="02020603050405020304" pitchFamily="18" charset="0"/>
            </a:rPr>
            <a:t>Consequentialism</a:t>
          </a:r>
          <a:endParaRPr lang="en-US" sz="2000" kern="1200" dirty="0">
            <a:latin typeface="+mn-lt"/>
            <a:cs typeface="Times New Roman" panose="02020603050405020304" pitchFamily="18" charset="0"/>
          </a:endParaRPr>
        </a:p>
      </dsp:txBody>
      <dsp:txXfrm>
        <a:off x="1398231" y="0"/>
        <a:ext cx="2675137" cy="1605082"/>
      </dsp:txXfrm>
    </dsp:sp>
    <dsp:sp modelId="{87E3EE28-275B-42D7-99B6-A8523F7ED92C}">
      <dsp:nvSpPr>
        <dsp:cNvPr id="0" name=""/>
        <dsp:cNvSpPr/>
      </dsp:nvSpPr>
      <dsp:spPr>
        <a:xfrm>
          <a:off x="1398231" y="1638566"/>
          <a:ext cx="2675137" cy="1605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n-lt"/>
              <a:cs typeface="Times New Roman" panose="02020603050405020304" pitchFamily="18" charset="0"/>
            </a:rPr>
            <a:t>Welfarism</a:t>
          </a:r>
        </a:p>
      </dsp:txBody>
      <dsp:txXfrm>
        <a:off x="1398231" y="1638566"/>
        <a:ext cx="2675137" cy="1605082"/>
      </dsp:txXfrm>
    </dsp:sp>
    <dsp:sp modelId="{0D3362E6-C4E1-40AC-8DB3-B907EDDCAE8F}">
      <dsp:nvSpPr>
        <dsp:cNvPr id="0" name=""/>
        <dsp:cNvSpPr/>
      </dsp:nvSpPr>
      <dsp:spPr>
        <a:xfrm>
          <a:off x="1398231" y="3330141"/>
          <a:ext cx="2675137" cy="1605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Impartiality</a:t>
          </a:r>
          <a:endParaRPr lang="en-US" sz="2800" kern="1200" dirty="0"/>
        </a:p>
      </dsp:txBody>
      <dsp:txXfrm>
        <a:off x="1398231" y="3330141"/>
        <a:ext cx="2675137" cy="1605082"/>
      </dsp:txXfrm>
    </dsp:sp>
    <dsp:sp modelId="{5A407FE7-2691-4A21-A355-8EA8398E6F19}">
      <dsp:nvSpPr>
        <dsp:cNvPr id="0" name=""/>
        <dsp:cNvSpPr/>
      </dsp:nvSpPr>
      <dsp:spPr>
        <a:xfrm>
          <a:off x="1398231" y="4993424"/>
          <a:ext cx="2675137" cy="1605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Aggregationism</a:t>
          </a:r>
          <a:endParaRPr lang="en-US" sz="2400" kern="1200" dirty="0"/>
        </a:p>
      </dsp:txBody>
      <dsp:txXfrm>
        <a:off x="1398231" y="4993424"/>
        <a:ext cx="2675137" cy="16050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DA7C7-0A94-44C4-A7DC-BB1446C82E12}">
      <dsp:nvSpPr>
        <dsp:cNvPr id="0" name=""/>
        <dsp:cNvSpPr/>
      </dsp:nvSpPr>
      <dsp:spPr>
        <a:xfrm>
          <a:off x="0" y="373517"/>
          <a:ext cx="6305550" cy="23195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n-US" sz="24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Pharmaceutical company releases a government authorized drug that can potentially save considerate number of people but at the same time could be fatal for a minor section of public because of a known side-effect. (Act Utilitarianism)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230" y="486747"/>
        <a:ext cx="6079090" cy="2093065"/>
      </dsp:txXfrm>
    </dsp:sp>
    <dsp:sp modelId="{83F21564-799D-41C5-92D0-EBA6D76A0856}">
      <dsp:nvSpPr>
        <dsp:cNvPr id="0" name=""/>
        <dsp:cNvSpPr/>
      </dsp:nvSpPr>
      <dsp:spPr>
        <a:xfrm>
          <a:off x="0" y="2880242"/>
          <a:ext cx="6305550" cy="23195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Transportation authorities which build high traffic diverging roadways often considers bulldozing houses which stand as a hindrance to the project and compensating them through money. Hence following consequentialism (Rule Utilitarianism)</a:t>
          </a:r>
        </a:p>
      </dsp:txBody>
      <dsp:txXfrm>
        <a:off x="113230" y="2993472"/>
        <a:ext cx="6079090" cy="2093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90031-FB56-4740-951C-5AF91C7C04C9}">
      <dsp:nvSpPr>
        <dsp:cNvPr id="0" name=""/>
        <dsp:cNvSpPr/>
      </dsp:nvSpPr>
      <dsp:spPr>
        <a:xfrm>
          <a:off x="0" y="1897"/>
          <a:ext cx="6305550" cy="120313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Wilson Mutambara, raised in slums of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Rambia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worked hard to get a job at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NewComm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US. After working for 3 years, he could finally relocate to the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Rambia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office with utilities allowances covered by the company.</a:t>
          </a:r>
        </a:p>
      </dsp:txBody>
      <dsp:txXfrm>
        <a:off x="58732" y="60629"/>
        <a:ext cx="6188086" cy="1085670"/>
      </dsp:txXfrm>
    </dsp:sp>
    <dsp:sp modelId="{04DC97B2-1B6A-4C1A-8C7F-13BD44520181}">
      <dsp:nvSpPr>
        <dsp:cNvPr id="0" name=""/>
        <dsp:cNvSpPr/>
      </dsp:nvSpPr>
      <dsp:spPr>
        <a:xfrm>
          <a:off x="0" y="1217181"/>
          <a:ext cx="6305550" cy="120313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Another employee Dale German, observed that Mutambara was living in a slum and reported to the CEO, Weston. On being confronted, Mutambara testified to producing false receipts to keep up the company allowances.</a:t>
          </a:r>
        </a:p>
      </dsp:txBody>
      <dsp:txXfrm>
        <a:off x="58732" y="1275913"/>
        <a:ext cx="6188086" cy="1085670"/>
      </dsp:txXfrm>
    </dsp:sp>
    <dsp:sp modelId="{99D8A8B2-70AD-4752-AACE-1FFA06F3EEDD}">
      <dsp:nvSpPr>
        <dsp:cNvPr id="0" name=""/>
        <dsp:cNvSpPr/>
      </dsp:nvSpPr>
      <dsp:spPr>
        <a:xfrm>
          <a:off x="0" y="2432466"/>
          <a:ext cx="6305550" cy="120313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 justified his actions by mentioning that he helps his kin through the allowances, and claimed that living in a mansion isn’t right when his kin got nothing to eat.</a:t>
          </a:r>
        </a:p>
      </dsp:txBody>
      <dsp:txXfrm>
        <a:off x="58732" y="2491198"/>
        <a:ext cx="6188086" cy="1085670"/>
      </dsp:txXfrm>
    </dsp:sp>
    <dsp:sp modelId="{A16A2EDF-C1EC-4863-823A-F2F5B7279D67}">
      <dsp:nvSpPr>
        <dsp:cNvPr id="0" name=""/>
        <dsp:cNvSpPr/>
      </dsp:nvSpPr>
      <dsp:spPr>
        <a:xfrm>
          <a:off x="0" y="3647751"/>
          <a:ext cx="6305550" cy="120313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 furthered stated that his allowances can’t be stopped because he is an employee just like others, by doing that it would be discriminatory.</a:t>
          </a:r>
        </a:p>
      </dsp:txBody>
      <dsp:txXfrm>
        <a:off x="58732" y="3706483"/>
        <a:ext cx="6188086" cy="1085670"/>
      </dsp:txXfrm>
    </dsp:sp>
    <dsp:sp modelId="{60BBD30A-7E06-4358-8128-C0EE2C18615E}">
      <dsp:nvSpPr>
        <dsp:cNvPr id="0" name=""/>
        <dsp:cNvSpPr/>
      </dsp:nvSpPr>
      <dsp:spPr>
        <a:xfrm>
          <a:off x="0" y="4864933"/>
          <a:ext cx="6305550" cy="120313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social dilemma for Weston is to whether fire Wilson (as she grew up in US and doesn’t like slums) or not (she decides for good of the people of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Rambia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). Applying Utilitarian theory, Wilson should be allowed to keep his job as this reflects on the good of people of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Rambia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8732" y="4923665"/>
        <a:ext cx="6188086" cy="10856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C18A1-C2DA-4C64-A737-16A1A60AA8F7}">
      <dsp:nvSpPr>
        <dsp:cNvPr id="0" name=""/>
        <dsp:cNvSpPr/>
      </dsp:nvSpPr>
      <dsp:spPr>
        <a:xfrm>
          <a:off x="0" y="0"/>
          <a:ext cx="2033808" cy="4696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advocates action that fosters happiness or pleasure</a:t>
          </a:r>
        </a:p>
      </dsp:txBody>
      <dsp:txXfrm>
        <a:off x="0" y="1878496"/>
        <a:ext cx="2033808" cy="1878496"/>
      </dsp:txXfrm>
    </dsp:sp>
    <dsp:sp modelId="{9A7EB664-9221-41F6-98A1-FA6DE09076D3}">
      <dsp:nvSpPr>
        <dsp:cNvPr id="0" name=""/>
        <dsp:cNvSpPr/>
      </dsp:nvSpPr>
      <dsp:spPr>
        <a:xfrm>
          <a:off x="234980" y="184628"/>
          <a:ext cx="1563848" cy="156384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3433D-4705-4F2E-A274-C19A8FBB42FA}">
      <dsp:nvSpPr>
        <dsp:cNvPr id="0" name=""/>
        <dsp:cNvSpPr/>
      </dsp:nvSpPr>
      <dsp:spPr>
        <a:xfrm>
          <a:off x="2094822" y="0"/>
          <a:ext cx="2033808" cy="4696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opposes action that fosters sadness or pain</a:t>
          </a:r>
        </a:p>
      </dsp:txBody>
      <dsp:txXfrm>
        <a:off x="2094822" y="1878496"/>
        <a:ext cx="2033808" cy="1878496"/>
      </dsp:txXfrm>
    </dsp:sp>
    <dsp:sp modelId="{32E17756-538B-489B-B006-3CB12248B6B1}">
      <dsp:nvSpPr>
        <dsp:cNvPr id="0" name=""/>
        <dsp:cNvSpPr/>
      </dsp:nvSpPr>
      <dsp:spPr>
        <a:xfrm>
          <a:off x="2329802" y="184628"/>
          <a:ext cx="1563848" cy="156384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508DB-88F2-4045-B915-3F0A38797F4E}">
      <dsp:nvSpPr>
        <dsp:cNvPr id="0" name=""/>
        <dsp:cNvSpPr/>
      </dsp:nvSpPr>
      <dsp:spPr>
        <a:xfrm>
          <a:off x="4214356" y="0"/>
          <a:ext cx="2033808" cy="4696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focuses on outcomes rather than the process</a:t>
          </a:r>
        </a:p>
      </dsp:txBody>
      <dsp:txXfrm>
        <a:off x="4214356" y="1878496"/>
        <a:ext cx="2033808" cy="1878496"/>
      </dsp:txXfrm>
    </dsp:sp>
    <dsp:sp modelId="{7D1654E0-C963-4B45-A4F3-1FF07C05467F}">
      <dsp:nvSpPr>
        <dsp:cNvPr id="0" name=""/>
        <dsp:cNvSpPr/>
      </dsp:nvSpPr>
      <dsp:spPr>
        <a:xfrm>
          <a:off x="4449334" y="184628"/>
          <a:ext cx="1563848" cy="1563848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11000" r="-11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EE1D4-AB61-4209-89EF-893CE448E241}">
      <dsp:nvSpPr>
        <dsp:cNvPr id="0" name=""/>
        <dsp:cNvSpPr/>
      </dsp:nvSpPr>
      <dsp:spPr>
        <a:xfrm>
          <a:off x="6284468" y="0"/>
          <a:ext cx="2033808" cy="4696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promotes a happy outcome for society rather than incorporating individual needs or beliefs</a:t>
          </a:r>
        </a:p>
      </dsp:txBody>
      <dsp:txXfrm>
        <a:off x="6284468" y="1878496"/>
        <a:ext cx="2033808" cy="1878496"/>
      </dsp:txXfrm>
    </dsp:sp>
    <dsp:sp modelId="{F648FA58-50EE-417B-98D4-2B15AA80FCB2}">
      <dsp:nvSpPr>
        <dsp:cNvPr id="0" name=""/>
        <dsp:cNvSpPr/>
      </dsp:nvSpPr>
      <dsp:spPr>
        <a:xfrm>
          <a:off x="6519448" y="184628"/>
          <a:ext cx="1563848" cy="156384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B05EE-93F8-486C-BE75-F22A482E3923}">
      <dsp:nvSpPr>
        <dsp:cNvPr id="0" name=""/>
        <dsp:cNvSpPr/>
      </dsp:nvSpPr>
      <dsp:spPr>
        <a:xfrm>
          <a:off x="8379291" y="0"/>
          <a:ext cx="2033808" cy="4696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discards any decision based on emotions, culture, or justice</a:t>
          </a:r>
        </a:p>
      </dsp:txBody>
      <dsp:txXfrm>
        <a:off x="8379291" y="1878496"/>
        <a:ext cx="2033808" cy="1878496"/>
      </dsp:txXfrm>
    </dsp:sp>
    <dsp:sp modelId="{67C7D2B0-6D0D-4D9E-87A0-195109A94952}">
      <dsp:nvSpPr>
        <dsp:cNvPr id="0" name=""/>
        <dsp:cNvSpPr/>
      </dsp:nvSpPr>
      <dsp:spPr>
        <a:xfrm>
          <a:off x="8626625" y="184628"/>
          <a:ext cx="1563848" cy="156384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CDF59-46B6-4654-B984-1E24E7D37A0D}">
      <dsp:nvSpPr>
        <dsp:cNvPr id="0" name=""/>
        <dsp:cNvSpPr/>
      </dsp:nvSpPr>
      <dsp:spPr>
        <a:xfrm>
          <a:off x="416524" y="3929989"/>
          <a:ext cx="9580051" cy="704436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F86C5-9B46-4692-8B44-3B9CC53BB24B}">
      <dsp:nvSpPr>
        <dsp:cNvPr id="0" name=""/>
        <dsp:cNvSpPr/>
      </dsp:nvSpPr>
      <dsp:spPr>
        <a:xfrm>
          <a:off x="0" y="0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A14DD-764C-499A-A701-DAC7707564E2}">
      <dsp:nvSpPr>
        <dsp:cNvPr id="0" name=""/>
        <dsp:cNvSpPr/>
      </dsp:nvSpPr>
      <dsp:spPr>
        <a:xfrm>
          <a:off x="0" y="0"/>
          <a:ext cx="5994400" cy="2704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1789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Jeremy Bentham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 British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philosopher and economist, described his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‘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greatest happiness principle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’ in </a:t>
          </a:r>
          <a:r>
            <a:rPr lang="en-US" sz="24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to the Principles of Moral and Legislation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5994400" cy="2704710"/>
      </dsp:txXfrm>
    </dsp:sp>
    <dsp:sp modelId="{CE767940-22CC-447D-B51C-300D8AAAC660}">
      <dsp:nvSpPr>
        <dsp:cNvPr id="0" name=""/>
        <dsp:cNvSpPr/>
      </dsp:nvSpPr>
      <dsp:spPr>
        <a:xfrm>
          <a:off x="0" y="2704710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B3606-9656-439D-B2E0-392E65EB970C}">
      <dsp:nvSpPr>
        <dsp:cNvPr id="0" name=""/>
        <dsp:cNvSpPr/>
      </dsp:nvSpPr>
      <dsp:spPr>
        <a:xfrm>
          <a:off x="0" y="2704710"/>
          <a:ext cx="5994400" cy="2704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Several decades later, </a:t>
          </a:r>
          <a:r>
            <a:rPr lang="en-US" sz="240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John Stuart-Mill</a:t>
          </a:r>
          <a:r>
            <a:rPr lang="en-US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British philosopher and economist, </a:t>
          </a:r>
          <a:r>
            <a:rPr lang="en-US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reflected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on Jeremy Bentham’s work in his own book,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Utilitarianism</a:t>
          </a:r>
          <a:r>
            <a:rPr lang="en-US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in </a:t>
          </a:r>
          <a:r>
            <a:rPr lang="en-US" sz="240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1893</a:t>
          </a:r>
          <a:r>
            <a:rPr lang="en-US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2704710"/>
        <a:ext cx="5994400" cy="27047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8A329-D855-458A-94A5-6E1ED4F3F9C1}">
      <dsp:nvSpPr>
        <dsp:cNvPr id="0" name=""/>
        <dsp:cNvSpPr/>
      </dsp:nvSpPr>
      <dsp:spPr>
        <a:xfrm>
          <a:off x="741751" y="2459"/>
          <a:ext cx="3852134" cy="1182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93980" rIns="93980" bIns="9398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Equality Objection</a:t>
          </a:r>
        </a:p>
      </dsp:txBody>
      <dsp:txXfrm>
        <a:off x="741751" y="2459"/>
        <a:ext cx="3852134" cy="1182739"/>
      </dsp:txXfrm>
    </dsp:sp>
    <dsp:sp modelId="{5AB5BD59-9DC2-4B02-A61A-AA0E62C8F65C}">
      <dsp:nvSpPr>
        <dsp:cNvPr id="0" name=""/>
        <dsp:cNvSpPr/>
      </dsp:nvSpPr>
      <dsp:spPr>
        <a:xfrm>
          <a:off x="741116" y="1244335"/>
          <a:ext cx="3853403" cy="1182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93980" rIns="93980" bIns="9398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Rights Objection</a:t>
          </a:r>
        </a:p>
      </dsp:txBody>
      <dsp:txXfrm>
        <a:off x="741116" y="1244335"/>
        <a:ext cx="3853403" cy="1182739"/>
      </dsp:txXfrm>
    </dsp:sp>
    <dsp:sp modelId="{DF257621-17D7-4D64-8397-96E40FEC4D25}">
      <dsp:nvSpPr>
        <dsp:cNvPr id="0" name=""/>
        <dsp:cNvSpPr/>
      </dsp:nvSpPr>
      <dsp:spPr>
        <a:xfrm>
          <a:off x="753475" y="2486210"/>
          <a:ext cx="3828686" cy="1182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93980" rIns="93980" bIns="9398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Special Obligations Objection</a:t>
          </a:r>
        </a:p>
      </dsp:txBody>
      <dsp:txXfrm>
        <a:off x="753475" y="2486210"/>
        <a:ext cx="3828686" cy="1182739"/>
      </dsp:txXfrm>
    </dsp:sp>
    <dsp:sp modelId="{8FD2249B-F84F-4DCE-B1C4-04FBC99AD5BB}">
      <dsp:nvSpPr>
        <dsp:cNvPr id="0" name=""/>
        <dsp:cNvSpPr/>
      </dsp:nvSpPr>
      <dsp:spPr>
        <a:xfrm>
          <a:off x="773098" y="3730545"/>
          <a:ext cx="3824042" cy="1182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93980" rIns="93980" bIns="9398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Demandingness Objection</a:t>
          </a:r>
        </a:p>
      </dsp:txBody>
      <dsp:txXfrm>
        <a:off x="773098" y="3730545"/>
        <a:ext cx="3824042" cy="11827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24CF0-7B02-40C1-8078-848D17DC7EB7}">
      <dsp:nvSpPr>
        <dsp:cNvPr id="0" name=""/>
        <dsp:cNvSpPr/>
      </dsp:nvSpPr>
      <dsp:spPr>
        <a:xfrm>
          <a:off x="0" y="34024"/>
          <a:ext cx="5335637" cy="1029600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Simplicity</a:t>
          </a:r>
        </a:p>
      </dsp:txBody>
      <dsp:txXfrm>
        <a:off x="50261" y="84285"/>
        <a:ext cx="5235115" cy="929078"/>
      </dsp:txXfrm>
    </dsp:sp>
    <dsp:sp modelId="{EA587531-A4AF-4C3F-8DB9-ABB39AEB003A}">
      <dsp:nvSpPr>
        <dsp:cNvPr id="0" name=""/>
        <dsp:cNvSpPr/>
      </dsp:nvSpPr>
      <dsp:spPr>
        <a:xfrm>
          <a:off x="0" y="1190344"/>
          <a:ext cx="5335637" cy="1029600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Intuitiveness</a:t>
          </a:r>
        </a:p>
      </dsp:txBody>
      <dsp:txXfrm>
        <a:off x="50261" y="1240605"/>
        <a:ext cx="5235115" cy="929078"/>
      </dsp:txXfrm>
    </dsp:sp>
    <dsp:sp modelId="{54E58D26-20D9-4B1C-8159-F48110CBB951}">
      <dsp:nvSpPr>
        <dsp:cNvPr id="0" name=""/>
        <dsp:cNvSpPr/>
      </dsp:nvSpPr>
      <dsp:spPr>
        <a:xfrm>
          <a:off x="0" y="2346664"/>
          <a:ext cx="5335637" cy="1029600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Impartiality</a:t>
          </a:r>
        </a:p>
      </dsp:txBody>
      <dsp:txXfrm>
        <a:off x="50261" y="2396925"/>
        <a:ext cx="5235115" cy="929078"/>
      </dsp:txXfrm>
    </dsp:sp>
    <dsp:sp modelId="{01DA4564-2161-4710-A419-62069CBFD63C}">
      <dsp:nvSpPr>
        <dsp:cNvPr id="0" name=""/>
        <dsp:cNvSpPr/>
      </dsp:nvSpPr>
      <dsp:spPr>
        <a:xfrm>
          <a:off x="0" y="3502984"/>
          <a:ext cx="5335637" cy="1029600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Practicality</a:t>
          </a:r>
        </a:p>
      </dsp:txBody>
      <dsp:txXfrm>
        <a:off x="50261" y="3553245"/>
        <a:ext cx="5235115" cy="9290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116A1-4E5C-44D7-80C0-88DE903983AF}">
      <dsp:nvSpPr>
        <dsp:cNvPr id="0" name=""/>
        <dsp:cNvSpPr/>
      </dsp:nvSpPr>
      <dsp:spPr>
        <a:xfrm>
          <a:off x="2605" y="1881"/>
          <a:ext cx="5330426" cy="2132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0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Rule Utilitarianism</a:t>
          </a:r>
        </a:p>
      </dsp:txBody>
      <dsp:txXfrm>
        <a:off x="1068690" y="1881"/>
        <a:ext cx="3198256" cy="2132170"/>
      </dsp:txXfrm>
    </dsp:sp>
    <dsp:sp modelId="{93A88F85-6E46-48DB-B679-680224ACE63D}">
      <dsp:nvSpPr>
        <dsp:cNvPr id="0" name=""/>
        <dsp:cNvSpPr/>
      </dsp:nvSpPr>
      <dsp:spPr>
        <a:xfrm>
          <a:off x="2605" y="2432556"/>
          <a:ext cx="5330426" cy="2132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0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Act Utilitarianism</a:t>
          </a:r>
        </a:p>
      </dsp:txBody>
      <dsp:txXfrm>
        <a:off x="1068690" y="2432556"/>
        <a:ext cx="3198256" cy="21321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F5BBD-DD87-44E5-ABD4-DF92F6E2D059}">
      <dsp:nvSpPr>
        <dsp:cNvPr id="0" name=""/>
        <dsp:cNvSpPr/>
      </dsp:nvSpPr>
      <dsp:spPr>
        <a:xfrm rot="10800000">
          <a:off x="2013596" y="2261"/>
          <a:ext cx="6927136" cy="10751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11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An action is considered morally right if it adheres to certain set of rules</a:t>
          </a:r>
        </a:p>
      </dsp:txBody>
      <dsp:txXfrm rot="10800000">
        <a:off x="2282388" y="2261"/>
        <a:ext cx="6658344" cy="1075167"/>
      </dsp:txXfrm>
    </dsp:sp>
    <dsp:sp modelId="{52DD7359-5385-4603-AC6A-4382248A8A83}">
      <dsp:nvSpPr>
        <dsp:cNvPr id="0" name=""/>
        <dsp:cNvSpPr/>
      </dsp:nvSpPr>
      <dsp:spPr>
        <a:xfrm>
          <a:off x="1476012" y="2261"/>
          <a:ext cx="1075167" cy="1075167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63D53-1709-4EA8-9EBB-13B9897550E3}">
      <dsp:nvSpPr>
        <dsp:cNvPr id="0" name=""/>
        <dsp:cNvSpPr/>
      </dsp:nvSpPr>
      <dsp:spPr>
        <a:xfrm rot="10800000">
          <a:off x="2013596" y="1371534"/>
          <a:ext cx="6927136" cy="10751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11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rule must produce the greatest outcome for the greatest number of people</a:t>
          </a:r>
        </a:p>
      </dsp:txBody>
      <dsp:txXfrm rot="10800000">
        <a:off x="2282388" y="1371534"/>
        <a:ext cx="6658344" cy="1075167"/>
      </dsp:txXfrm>
    </dsp:sp>
    <dsp:sp modelId="{7D015DEB-B35E-4AE4-B641-9DA10443B006}">
      <dsp:nvSpPr>
        <dsp:cNvPr id="0" name=""/>
        <dsp:cNvSpPr/>
      </dsp:nvSpPr>
      <dsp:spPr>
        <a:xfrm>
          <a:off x="1476012" y="1371534"/>
          <a:ext cx="1075167" cy="107516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47FF7-D5FA-45A8-BFFC-B2A75B693FB9}">
      <dsp:nvSpPr>
        <dsp:cNvPr id="0" name=""/>
        <dsp:cNvSpPr/>
      </dsp:nvSpPr>
      <dsp:spPr>
        <a:xfrm rot="10800000">
          <a:off x="2013596" y="2740807"/>
          <a:ext cx="6927136" cy="10751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11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Types: </a:t>
          </a:r>
          <a:r>
            <a:rPr lang="en-US" sz="2600" i="1" kern="1200" dirty="0"/>
            <a:t>Strong Rule Utilitarianism and Weak Rule Utilitarianism</a:t>
          </a:r>
        </a:p>
      </dsp:txBody>
      <dsp:txXfrm rot="10800000">
        <a:off x="2282388" y="2740807"/>
        <a:ext cx="6658344" cy="1075167"/>
      </dsp:txXfrm>
    </dsp:sp>
    <dsp:sp modelId="{176D96CF-9895-4317-BC2B-C073D656955C}">
      <dsp:nvSpPr>
        <dsp:cNvPr id="0" name=""/>
        <dsp:cNvSpPr/>
      </dsp:nvSpPr>
      <dsp:spPr>
        <a:xfrm>
          <a:off x="1476012" y="2740807"/>
          <a:ext cx="1075167" cy="107516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BE32B-F51C-4D51-931C-DCBF07F71115}">
      <dsp:nvSpPr>
        <dsp:cNvPr id="0" name=""/>
        <dsp:cNvSpPr/>
      </dsp:nvSpPr>
      <dsp:spPr>
        <a:xfrm>
          <a:off x="0" y="0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2EF509-9A36-4338-AE19-E5091C3DC833}">
      <dsp:nvSpPr>
        <dsp:cNvPr id="0" name=""/>
        <dsp:cNvSpPr/>
      </dsp:nvSpPr>
      <dsp:spPr>
        <a:xfrm>
          <a:off x="0" y="0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n-US" sz="24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dhering to rules</a:t>
          </a:r>
        </a:p>
      </dsp:txBody>
      <dsp:txXfrm>
        <a:off x="0" y="0"/>
        <a:ext cx="6305550" cy="696660"/>
      </dsp:txXfrm>
    </dsp:sp>
    <dsp:sp modelId="{EE16241E-B325-409D-B269-8777603B164A}">
      <dsp:nvSpPr>
        <dsp:cNvPr id="0" name=""/>
        <dsp:cNvSpPr/>
      </dsp:nvSpPr>
      <dsp:spPr>
        <a:xfrm>
          <a:off x="0" y="696660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E0F854-BD89-48FB-86A0-AA0991F5D4B3}">
      <dsp:nvSpPr>
        <dsp:cNvPr id="0" name=""/>
        <dsp:cNvSpPr/>
      </dsp:nvSpPr>
      <dsp:spPr>
        <a:xfrm>
          <a:off x="0" y="696660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Never lying</a:t>
          </a:r>
        </a:p>
      </dsp:txBody>
      <dsp:txXfrm>
        <a:off x="0" y="696660"/>
        <a:ext cx="6305550" cy="696660"/>
      </dsp:txXfrm>
    </dsp:sp>
    <dsp:sp modelId="{B58010A6-232B-45D6-A5ED-7AACA414E3DE}">
      <dsp:nvSpPr>
        <dsp:cNvPr id="0" name=""/>
        <dsp:cNvSpPr/>
      </dsp:nvSpPr>
      <dsp:spPr>
        <a:xfrm>
          <a:off x="0" y="1393321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B6D4F9-3CC8-4B33-AE58-B217A5541404}">
      <dsp:nvSpPr>
        <dsp:cNvPr id="0" name=""/>
        <dsp:cNvSpPr/>
      </dsp:nvSpPr>
      <dsp:spPr>
        <a:xfrm>
          <a:off x="0" y="1393321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Do not take a life</a:t>
          </a:r>
        </a:p>
      </dsp:txBody>
      <dsp:txXfrm>
        <a:off x="0" y="1393321"/>
        <a:ext cx="6305550" cy="696660"/>
      </dsp:txXfrm>
    </dsp:sp>
    <dsp:sp modelId="{3765D7F0-08F8-4884-AADA-E6A5A4274E45}">
      <dsp:nvSpPr>
        <dsp:cNvPr id="0" name=""/>
        <dsp:cNvSpPr/>
      </dsp:nvSpPr>
      <dsp:spPr>
        <a:xfrm>
          <a:off x="0" y="2089981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2A4FB6-EBA6-4141-8451-933E536D13E9}">
      <dsp:nvSpPr>
        <dsp:cNvPr id="0" name=""/>
        <dsp:cNvSpPr/>
      </dsp:nvSpPr>
      <dsp:spPr>
        <a:xfrm>
          <a:off x="0" y="2089981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Adhere to workplace policies</a:t>
          </a:r>
        </a:p>
      </dsp:txBody>
      <dsp:txXfrm>
        <a:off x="0" y="2089981"/>
        <a:ext cx="6305550" cy="696660"/>
      </dsp:txXfrm>
    </dsp:sp>
    <dsp:sp modelId="{1395708F-917D-40AF-88F2-3FEBB9FA8F88}">
      <dsp:nvSpPr>
        <dsp:cNvPr id="0" name=""/>
        <dsp:cNvSpPr/>
      </dsp:nvSpPr>
      <dsp:spPr>
        <a:xfrm>
          <a:off x="0" y="2786642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2DA249-4844-435A-AD91-55FD09F03040}">
      <dsp:nvSpPr>
        <dsp:cNvPr id="0" name=""/>
        <dsp:cNvSpPr/>
      </dsp:nvSpPr>
      <dsp:spPr>
        <a:xfrm>
          <a:off x="0" y="2786642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Practice equality and fairness</a:t>
          </a:r>
        </a:p>
      </dsp:txBody>
      <dsp:txXfrm>
        <a:off x="0" y="2786642"/>
        <a:ext cx="6305550" cy="696660"/>
      </dsp:txXfrm>
    </dsp:sp>
    <dsp:sp modelId="{D36E2AE1-E49B-43B1-8F82-386FD1D31672}">
      <dsp:nvSpPr>
        <dsp:cNvPr id="0" name=""/>
        <dsp:cNvSpPr/>
      </dsp:nvSpPr>
      <dsp:spPr>
        <a:xfrm>
          <a:off x="0" y="3483302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745E75-1255-4965-B099-87E42B288073}">
      <dsp:nvSpPr>
        <dsp:cNvPr id="0" name=""/>
        <dsp:cNvSpPr/>
      </dsp:nvSpPr>
      <dsp:spPr>
        <a:xfrm>
          <a:off x="0" y="3483302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Respect privacy</a:t>
          </a:r>
        </a:p>
      </dsp:txBody>
      <dsp:txXfrm>
        <a:off x="0" y="3483302"/>
        <a:ext cx="6305550" cy="696660"/>
      </dsp:txXfrm>
    </dsp:sp>
    <dsp:sp modelId="{7775C679-6BC5-4D8B-8BB7-EFE04925A09F}">
      <dsp:nvSpPr>
        <dsp:cNvPr id="0" name=""/>
        <dsp:cNvSpPr/>
      </dsp:nvSpPr>
      <dsp:spPr>
        <a:xfrm>
          <a:off x="0" y="4179963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45D4C4-B459-45E1-9C01-5A7C008639C0}">
      <dsp:nvSpPr>
        <dsp:cNvPr id="0" name=""/>
        <dsp:cNvSpPr/>
      </dsp:nvSpPr>
      <dsp:spPr>
        <a:xfrm>
          <a:off x="0" y="4179963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Prioritize self-care and mental health</a:t>
          </a:r>
        </a:p>
      </dsp:txBody>
      <dsp:txXfrm>
        <a:off x="0" y="4179963"/>
        <a:ext cx="6305550" cy="696660"/>
      </dsp:txXfrm>
    </dsp:sp>
    <dsp:sp modelId="{13F9CC61-C954-49CA-90DF-72CA9EC378FA}">
      <dsp:nvSpPr>
        <dsp:cNvPr id="0" name=""/>
        <dsp:cNvSpPr/>
      </dsp:nvSpPr>
      <dsp:spPr>
        <a:xfrm>
          <a:off x="0" y="4876623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C25459-8E7F-42C3-880D-B6B53BCFFB52}">
      <dsp:nvSpPr>
        <dsp:cNvPr id="0" name=""/>
        <dsp:cNvSpPr/>
      </dsp:nvSpPr>
      <dsp:spPr>
        <a:xfrm>
          <a:off x="0" y="4876623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Professionalism</a:t>
          </a:r>
        </a:p>
      </dsp:txBody>
      <dsp:txXfrm>
        <a:off x="0" y="4876623"/>
        <a:ext cx="6305550" cy="696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 /><Relationship Id="rId2" Type="http://schemas.openxmlformats.org/officeDocument/2006/relationships/diagramData" Target="../diagrams/data8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8.xml" /><Relationship Id="rId5" Type="http://schemas.openxmlformats.org/officeDocument/2006/relationships/diagramColors" Target="../diagrams/colors8.xml" /><Relationship Id="rId4" Type="http://schemas.openxmlformats.org/officeDocument/2006/relationships/diagramQuickStyle" Target="../diagrams/quickStyle8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 /><Relationship Id="rId7" Type="http://schemas.openxmlformats.org/officeDocument/2006/relationships/comments" Target="../comments/comment1.xml" /><Relationship Id="rId2" Type="http://schemas.openxmlformats.org/officeDocument/2006/relationships/diagramData" Target="../diagrams/data9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9.xml" /><Relationship Id="rId5" Type="http://schemas.openxmlformats.org/officeDocument/2006/relationships/diagramColors" Target="../diagrams/colors9.xml" /><Relationship Id="rId4" Type="http://schemas.openxmlformats.org/officeDocument/2006/relationships/diagramQuickStyle" Target="../diagrams/quickStyle9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 /><Relationship Id="rId2" Type="http://schemas.openxmlformats.org/officeDocument/2006/relationships/diagramData" Target="../diagrams/data10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0.xml" /><Relationship Id="rId5" Type="http://schemas.openxmlformats.org/officeDocument/2006/relationships/diagramColors" Target="../diagrams/colors10.xml" /><Relationship Id="rId4" Type="http://schemas.openxmlformats.org/officeDocument/2006/relationships/diagramQuickStyle" Target="../diagrams/quickStyle10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 /><Relationship Id="rId2" Type="http://schemas.openxmlformats.org/officeDocument/2006/relationships/diagramData" Target="../diagrams/data1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1.xml" /><Relationship Id="rId5" Type="http://schemas.openxmlformats.org/officeDocument/2006/relationships/diagramColors" Target="../diagrams/colors11.xml" /><Relationship Id="rId4" Type="http://schemas.openxmlformats.org/officeDocument/2006/relationships/diagramQuickStyle" Target="../diagrams/quickStyle1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 /><Relationship Id="rId2" Type="http://schemas.openxmlformats.org/officeDocument/2006/relationships/diagramData" Target="../diagrams/data1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2.xml" /><Relationship Id="rId5" Type="http://schemas.openxmlformats.org/officeDocument/2006/relationships/diagramColors" Target="../diagrams/colors12.xml" /><Relationship Id="rId4" Type="http://schemas.openxmlformats.org/officeDocument/2006/relationships/diagramQuickStyle" Target="../diagrams/quickStyle1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 /><Relationship Id="rId2" Type="http://schemas.openxmlformats.org/officeDocument/2006/relationships/diagramData" Target="../diagrams/data1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3.xml" /><Relationship Id="rId5" Type="http://schemas.openxmlformats.org/officeDocument/2006/relationships/diagramColors" Target="../diagrams/colors13.xml" /><Relationship Id="rId4" Type="http://schemas.openxmlformats.org/officeDocument/2006/relationships/diagramQuickStyle" Target="../diagrams/quickStyle13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 /><Relationship Id="rId3" Type="http://schemas.openxmlformats.org/officeDocument/2006/relationships/diagramLayout" Target="../diagrams/layout5.xml" /><Relationship Id="rId7" Type="http://schemas.openxmlformats.org/officeDocument/2006/relationships/diagramData" Target="../diagrams/data6.xm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5.xml" /><Relationship Id="rId11" Type="http://schemas.microsoft.com/office/2007/relationships/diagramDrawing" Target="../diagrams/drawing6.xml" /><Relationship Id="rId5" Type="http://schemas.openxmlformats.org/officeDocument/2006/relationships/diagramColors" Target="../diagrams/colors5.xml" /><Relationship Id="rId10" Type="http://schemas.openxmlformats.org/officeDocument/2006/relationships/diagramColors" Target="../diagrams/colors6.xml" /><Relationship Id="rId4" Type="http://schemas.openxmlformats.org/officeDocument/2006/relationships/diagramQuickStyle" Target="../diagrams/quickStyle5.xml" /><Relationship Id="rId9" Type="http://schemas.openxmlformats.org/officeDocument/2006/relationships/diagramQuickStyle" Target="../diagrams/quickStyle6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 /><Relationship Id="rId2" Type="http://schemas.openxmlformats.org/officeDocument/2006/relationships/diagramData" Target="../diagrams/data7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7.xml" /><Relationship Id="rId5" Type="http://schemas.openxmlformats.org/officeDocument/2006/relationships/diagramColors" Target="../diagrams/colors7.xml" /><Relationship Id="rId4" Type="http://schemas.openxmlformats.org/officeDocument/2006/relationships/diagramQuickStyle" Target="../diagrams/quickStyl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Ethical MODELS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IN BUSINESS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4730697" y="6124974"/>
            <a:ext cx="301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DYNAMICS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Rule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Utilitarianism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E8BFF8-309A-4447-A920-5DCBCD7FB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794992"/>
              </p:ext>
            </p:extLst>
          </p:nvPr>
        </p:nvGraphicFramePr>
        <p:xfrm>
          <a:off x="926758" y="2286001"/>
          <a:ext cx="10416746" cy="381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752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DD7359-5385-4603-AC6A-4382248A8A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2DD7359-5385-4603-AC6A-4382248A8A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AF5BBD-DD87-44E5-ABD4-DF92F6E2D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87AF5BBD-DD87-44E5-ABD4-DF92F6E2D0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15DEB-B35E-4AE4-B641-9DA10443B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D015DEB-B35E-4AE4-B641-9DA10443B0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463D53-1709-4EA8-9EBB-13B989755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9A463D53-1709-4EA8-9EBB-13B9897550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6D96CF-9895-4317-BC2B-C073D6569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176D96CF-9895-4317-BC2B-C073D65695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D47FF7-D5FA-45A8-BFFC-B2A75B693F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22D47FF7-D5FA-45A8-BFFC-B2A75B693F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436" y="481013"/>
            <a:ext cx="4622799" cy="4842984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Some of the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Examples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286511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437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ABE32B-F51C-4D51-931C-DCBF07F71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5">
                                            <p:graphicEl>
                                              <a:dgm id="{D8ABE32B-F51C-4D51-931C-DCBF07F711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2EF509-9A36-4338-AE19-E5091C3DC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"/>
                                        <p:tgtEl>
                                          <p:spTgt spid="5">
                                            <p:graphicEl>
                                              <a:dgm id="{2D2EF509-9A36-4338-AE19-E5091C3DC8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16241E-B325-409D-B269-8777603B1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5">
                                            <p:graphicEl>
                                              <a:dgm id="{EE16241E-B325-409D-B269-8777603B16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E0F854-BD89-48FB-86A0-AA0991F5D4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"/>
                                        <p:tgtEl>
                                          <p:spTgt spid="5">
                                            <p:graphicEl>
                                              <a:dgm id="{FAE0F854-BD89-48FB-86A0-AA0991F5D4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8010A6-232B-45D6-A5ED-7AACA414E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5">
                                            <p:graphicEl>
                                              <a:dgm id="{B58010A6-232B-45D6-A5ED-7AACA414E3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B6D4F9-3CC8-4B33-AE58-B217A55414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"/>
                                        <p:tgtEl>
                                          <p:spTgt spid="5">
                                            <p:graphicEl>
                                              <a:dgm id="{4CB6D4F9-3CC8-4B33-AE58-B217A55414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65D7F0-08F8-4884-AADA-E6A5A4274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5">
                                            <p:graphicEl>
                                              <a:dgm id="{3765D7F0-08F8-4884-AADA-E6A5A4274E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2A4FB6-EBA6-4141-8451-933E536D1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"/>
                                        <p:tgtEl>
                                          <p:spTgt spid="5">
                                            <p:graphicEl>
                                              <a:dgm id="{162A4FB6-EBA6-4141-8451-933E536D1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95708F-917D-40AF-88F2-3FEBB9FA8F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5">
                                            <p:graphicEl>
                                              <a:dgm id="{1395708F-917D-40AF-88F2-3FEBB9FA8F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2DA249-4844-435A-AD91-55FD09F03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"/>
                                        <p:tgtEl>
                                          <p:spTgt spid="5">
                                            <p:graphicEl>
                                              <a:dgm id="{632DA249-4844-435A-AD91-55FD09F03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6E2AE1-E49B-43B1-8F82-386FD1D316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"/>
                                        <p:tgtEl>
                                          <p:spTgt spid="5">
                                            <p:graphicEl>
                                              <a:dgm id="{D36E2AE1-E49B-43B1-8F82-386FD1D316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745E75-1255-4965-B099-87E42B288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"/>
                                        <p:tgtEl>
                                          <p:spTgt spid="5">
                                            <p:graphicEl>
                                              <a:dgm id="{EE745E75-1255-4965-B099-87E42B2880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75C679-6BC5-4D8B-8BB7-EFE04925A0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5">
                                            <p:graphicEl>
                                              <a:dgm id="{7775C679-6BC5-4D8B-8BB7-EFE04925A0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45D4C4-B459-45E1-9C01-5A7C008639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"/>
                                        <p:tgtEl>
                                          <p:spTgt spid="5">
                                            <p:graphicEl>
                                              <a:dgm id="{1D45D4C4-B459-45E1-9C01-5A7C008639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F9CC61-C954-49CA-90DF-72CA9EC378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"/>
                                        <p:tgtEl>
                                          <p:spTgt spid="5">
                                            <p:graphicEl>
                                              <a:dgm id="{13F9CC61-C954-49CA-90DF-72CA9EC378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C25459-8E7F-42C3-880D-B6B53BCFF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"/>
                                        <p:tgtEl>
                                          <p:spTgt spid="5">
                                            <p:graphicEl>
                                              <a:dgm id="{D5C25459-8E7F-42C3-880D-B6B53BCFFB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970" y="30824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Act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Utilitarianism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E8BFF8-309A-4447-A920-5DCBCD7FB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686501"/>
              </p:ext>
            </p:extLst>
          </p:nvPr>
        </p:nvGraphicFramePr>
        <p:xfrm>
          <a:off x="926758" y="2286001"/>
          <a:ext cx="10416746" cy="381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585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2BC316-FF12-4BCC-ACD6-E325ACE1CC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72BC316-FF12-4BCC-ACD6-E325ACE1CC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BD59E1-8BC9-4FAD-877E-90A0E65E0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02BD59E1-8BC9-4FAD-877E-90A0E65E0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17B42D-D718-4DD2-BC84-3E0BD1860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9717B42D-D718-4DD2-BC84-3E0BD1860A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CDA5C3-9C16-42A0-A61E-BBBBF30715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11CDA5C3-9C16-42A0-A61E-BBBBF30715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1E31A3-135F-4504-8725-01F2DEE86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8E1E31A3-135F-4504-8725-01F2DEE867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2F0D62-D73C-4916-84EF-9B88D47B8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92F0D62-D73C-4916-84EF-9B88D47B8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436" y="481013"/>
            <a:ext cx="4622799" cy="4842984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Some of the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Examples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476777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835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ABE32B-F51C-4D51-931C-DCBF07F71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5">
                                            <p:graphicEl>
                                              <a:dgm id="{D8ABE32B-F51C-4D51-931C-DCBF07F711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2EF509-9A36-4338-AE19-E5091C3DC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"/>
                                        <p:tgtEl>
                                          <p:spTgt spid="5">
                                            <p:graphicEl>
                                              <a:dgm id="{2D2EF509-9A36-4338-AE19-E5091C3DC8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8E18DF-FABE-431A-A576-77F3B28B9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5">
                                            <p:graphicEl>
                                              <a:dgm id="{988E18DF-FABE-431A-A576-77F3B28B93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A96AC2-7497-4D4D-9041-7B2ED43742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"/>
                                        <p:tgtEl>
                                          <p:spTgt spid="5">
                                            <p:graphicEl>
                                              <a:dgm id="{35A96AC2-7497-4D4D-9041-7B2ED43742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65D7F0-08F8-4884-AADA-E6A5A4274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5">
                                            <p:graphicEl>
                                              <a:dgm id="{3765D7F0-08F8-4884-AADA-E6A5A4274E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2A4FB6-EBA6-4141-8451-933E536D1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"/>
                                        <p:tgtEl>
                                          <p:spTgt spid="5">
                                            <p:graphicEl>
                                              <a:dgm id="{162A4FB6-EBA6-4141-8451-933E536D1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95708F-917D-40AF-88F2-3FEBB9FA8F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5">
                                            <p:graphicEl>
                                              <a:dgm id="{1395708F-917D-40AF-88F2-3FEBB9FA8F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2DA249-4844-435A-AD91-55FD09F03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"/>
                                        <p:tgtEl>
                                          <p:spTgt spid="5">
                                            <p:graphicEl>
                                              <a:dgm id="{632DA249-4844-435A-AD91-55FD09F03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6E2AE1-E49B-43B1-8F82-386FD1D316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5">
                                            <p:graphicEl>
                                              <a:dgm id="{D36E2AE1-E49B-43B1-8F82-386FD1D316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745E75-1255-4965-B099-87E42B288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"/>
                                        <p:tgtEl>
                                          <p:spTgt spid="5">
                                            <p:graphicEl>
                                              <a:dgm id="{EE745E75-1255-4965-B099-87E42B2880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6C516F-A21B-4477-ADB6-874F18B4C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"/>
                                        <p:tgtEl>
                                          <p:spTgt spid="5">
                                            <p:graphicEl>
                                              <a:dgm id="{DF6C516F-A21B-4477-ADB6-874F18B4C0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E1AC9B-6F0B-4692-8B89-CFEC9F624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"/>
                                        <p:tgtEl>
                                          <p:spTgt spid="5">
                                            <p:graphicEl>
                                              <a:dgm id="{04E1AC9B-6F0B-4692-8B89-CFEC9F6243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F9CC61-C954-49CA-90DF-72CA9EC378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5">
                                            <p:graphicEl>
                                              <a:dgm id="{13F9CC61-C954-49CA-90DF-72CA9EC378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C25459-8E7F-42C3-880D-B6B53BCFF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"/>
                                        <p:tgtEl>
                                          <p:spTgt spid="5">
                                            <p:graphicEl>
                                              <a:dgm id="{D5C25459-8E7F-42C3-880D-B6B53BCFFB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88DB76-20FA-4684-A1C1-DD47AE3346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"/>
                                        <p:tgtEl>
                                          <p:spTgt spid="5">
                                            <p:graphicEl>
                                              <a:dgm id="{E288DB76-20FA-4684-A1C1-DD47AE3346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61FE4B-E495-4C65-BD19-1C28E25AD1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"/>
                                        <p:tgtEl>
                                          <p:spTgt spid="5">
                                            <p:graphicEl>
                                              <a:dgm id="{3061FE4B-E495-4C65-BD19-1C28E25AD1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54" y="1162940"/>
            <a:ext cx="5436973" cy="45321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CHARACTERISTICS</a:t>
            </a:r>
            <a:br>
              <a:rPr lang="en-US" sz="40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</a:br>
            <a:r>
              <a:rPr lang="en-US" sz="40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of UTILITARIAN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48EDBA-B146-4160-9B2A-96F6347B6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921819"/>
              </p:ext>
            </p:extLst>
          </p:nvPr>
        </p:nvGraphicFramePr>
        <p:xfrm>
          <a:off x="6572839" y="98854"/>
          <a:ext cx="5619160" cy="6759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1387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21787B-BE8F-4040-843C-89BEC6529D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E3EE28-275B-42D7-99B6-A8523F7ED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3362E6-C4E1-40AC-8DB3-B907EDDCA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407FE7-2691-4A21-A355-8EA8398E6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82385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What is consequentialism?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A7A6-EB46-4CA0-B991-935C9B9C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54" y="1874517"/>
            <a:ext cx="10709094" cy="409379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theory that evaluates the rightness or wrongness of actions based on their outcomes or consequences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that one ought to act in a way that promotes good outcomes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forms exist as well, like: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Egoism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Self-interest actions that promote well-being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Altruism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Selfless actions for greater good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Utilitarianism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Adhering to a set of rules for maximizing well-being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2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20601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What is welfarism?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Welfarism places central focus on individual well-being and happiness as the primary criteria for moral evaluation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subset of consequentialism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individuals to be the best judges of what contributes to their own happiness and welfare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respects individual preferences and values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80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436" y="481013"/>
            <a:ext cx="4622799" cy="4842984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Some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Examples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954278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0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0DA7C7-0A94-44C4-A7DC-BB1446C82E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graphicEl>
                                              <a:dgm id="{DD0DA7C7-0A94-44C4-A7DC-BB1446C82E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F21564-799D-41C5-92D0-EBA6D76A08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graphicEl>
                                              <a:dgm id="{83F21564-799D-41C5-92D0-EBA6D76A08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97864"/>
            <a:ext cx="12191999" cy="1103154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Consequentialism v/s welfarism</a:t>
            </a:r>
            <a:endParaRPr lang="en-US" sz="4000" dirty="0">
              <a:solidFill>
                <a:srgbClr val="2A1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3507" y="1401019"/>
            <a:ext cx="5335637" cy="4566609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of consequentialism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welfare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focus on well-being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CCD3A2-2FE2-425B-A375-89BB79A3FEBC}"/>
              </a:ext>
            </a:extLst>
          </p:cNvPr>
          <p:cNvSpPr txBox="1">
            <a:spLocks/>
          </p:cNvSpPr>
          <p:nvPr/>
        </p:nvSpPr>
        <p:spPr>
          <a:xfrm>
            <a:off x="597242" y="1586371"/>
            <a:ext cx="5335637" cy="4566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ethical framework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Societal well-being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consider other factors as well</a:t>
            </a:r>
          </a:p>
        </p:txBody>
      </p:sp>
    </p:spTree>
    <p:extLst>
      <p:ext uri="{BB962C8B-B14F-4D97-AF65-F5344CB8AC3E}">
        <p14:creationId xmlns:p14="http://schemas.microsoft.com/office/powerpoint/2010/main" val="1120176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54" y="1162940"/>
            <a:ext cx="5436973" cy="45321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5335637" cy="5012857"/>
          </a:xfrm>
        </p:spPr>
        <p:txBody>
          <a:bodyPr anchor="ctr">
            <a:no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Utilitarianism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v/s Cons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10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THE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Utilitarian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Approach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</a:b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(outcome based)</a:t>
            </a:r>
            <a:endParaRPr lang="en-US" sz="3600" dirty="0">
              <a:solidFill>
                <a:srgbClr val="2A1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609A6C-849E-4D78-AF90-3952CA0A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993" y="1828799"/>
            <a:ext cx="5229557" cy="2928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1C871FB-2D7D-46C9-A69F-54DBFE02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155" y="1162938"/>
            <a:ext cx="5436973" cy="453212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38" y="922569"/>
            <a:ext cx="5335637" cy="5012857"/>
          </a:xfrm>
        </p:spPr>
        <p:txBody>
          <a:bodyPr anchor="ctr">
            <a:no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Utilitarianism is one of the most widespread and intuitive approaches to ethics. 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straightforward answers and actionable advice to those who subscribe to it.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any moral theory, it has many arguments for and against it. 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first fully articulated in the nineteenth century and is still an important and controversial ethical theory.</a:t>
            </a:r>
          </a:p>
        </p:txBody>
      </p:sp>
    </p:spTree>
    <p:extLst>
      <p:ext uri="{BB962C8B-B14F-4D97-AF65-F5344CB8AC3E}">
        <p14:creationId xmlns:p14="http://schemas.microsoft.com/office/powerpoint/2010/main" val="1157048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AB54E0AD-8508-4F6F-B3BB-ABC22B75EC5E}"/>
              </a:ext>
            </a:extLst>
          </p:cNvPr>
          <p:cNvSpPr/>
          <p:nvPr/>
        </p:nvSpPr>
        <p:spPr>
          <a:xfrm>
            <a:off x="4077730" y="1186249"/>
            <a:ext cx="3904735" cy="188666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4559425" y="1784258"/>
            <a:ext cx="3073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Thank You!</a:t>
            </a:r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7B1EF-BFCF-4567-98F2-8C2C3624EBB2}"/>
              </a:ext>
            </a:extLst>
          </p:cNvPr>
          <p:cNvSpPr txBox="1"/>
          <p:nvPr/>
        </p:nvSpPr>
        <p:spPr>
          <a:xfrm>
            <a:off x="3525794" y="3785089"/>
            <a:ext cx="5140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cs typeface="Times New Roman" panose="02020603050405020304" pitchFamily="18" charset="0"/>
              </a:rPr>
              <a:t>                 Presenter: </a:t>
            </a:r>
            <a:r>
              <a:rPr lang="en-US" sz="2400" u="sng" dirty="0">
                <a:cs typeface="Times New Roman" panose="02020603050405020304" pitchFamily="18" charset="0"/>
              </a:rPr>
              <a:t>THE DYNAMICS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       Akash Kumar Yadav (500124804)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               Arnav </a:t>
            </a:r>
            <a:r>
              <a:rPr lang="en-US" sz="2400" dirty="0" err="1">
                <a:cs typeface="Times New Roman" panose="02020603050405020304" pitchFamily="18" charset="0"/>
              </a:rPr>
              <a:t>Dhanal</a:t>
            </a:r>
            <a:r>
              <a:rPr lang="en-US" sz="2400" dirty="0">
                <a:cs typeface="Times New Roman" panose="02020603050405020304" pitchFamily="18" charset="0"/>
              </a:rPr>
              <a:t> (500124567)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               Rohan Rawat (500126118)</a:t>
            </a:r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OBJECTIVES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F8C073-7449-4A6D-9550-9FAFB4F57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109588"/>
              </p:ext>
            </p:extLst>
          </p:nvPr>
        </p:nvGraphicFramePr>
        <p:xfrm>
          <a:off x="6749271" y="345990"/>
          <a:ext cx="5335637" cy="6116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094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333C73-7106-4409-84E0-C0B24C769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0BA80D-BCE0-4ACC-80C6-DC882BC251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B6B579-C704-4FB2-82D9-723CBC754D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7B7B95-C882-460B-94F7-D78A87DA6B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9E2C85-164E-403F-B5A7-798170E53A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FE63D8-FFC0-4FED-AC0C-88366C7774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3A1F10-B5DC-4C25-A694-0CE336FC8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0" y="1210962"/>
            <a:ext cx="4622799" cy="4842984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CASE STUDY #1: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</a:b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The HOUSING ALLOWANCE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946706"/>
              </p:ext>
            </p:extLst>
          </p:nvPr>
        </p:nvGraphicFramePr>
        <p:xfrm>
          <a:off x="765175" y="481013"/>
          <a:ext cx="6305550" cy="6068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290031-FB56-4740-951C-5AF91C7C04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graphicEl>
                                              <a:dgm id="{1C290031-FB56-4740-951C-5AF91C7C04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DC97B2-1B6A-4C1A-8C7F-13BD445201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graphicEl>
                                              <a:dgm id="{04DC97B2-1B6A-4C1A-8C7F-13BD445201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D8A8B2-70AD-4752-AACE-1FFA06F3EE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graphicEl>
                                              <a:dgm id="{99D8A8B2-70AD-4752-AACE-1FFA06F3EE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6A2EDF-C1EC-4863-823A-F2F5B7279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graphicEl>
                                              <a:dgm id="{A16A2EDF-C1EC-4863-823A-F2F5B7279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BBD30A-7E06-4358-8128-C0EE2C1861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graphicEl>
                                              <a:dgm id="{60BBD30A-7E06-4358-8128-C0EE2C1861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76" y="197034"/>
            <a:ext cx="10893973" cy="163034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WHAT is ‘utilitarianism’?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35D984-DD35-4311-B640-D70F56FD9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078985"/>
              </p:ext>
            </p:extLst>
          </p:nvPr>
        </p:nvGraphicFramePr>
        <p:xfrm>
          <a:off x="1041613" y="1680519"/>
          <a:ext cx="10413100" cy="4696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8CDF59-46B6-4654-B984-1E24E7D37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7EB664-9221-41F6-98A1-FA6DE0907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6C18A1-C2DA-4C64-A737-16A1A60AA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E17756-538B-489B-B006-3CB12248B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23433D-4705-4F2E-A274-C19A8FBB4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1654E0-C963-4B45-A4F3-1FF07C054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2508DB-88F2-4045-B915-3F0A38797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48FA58-50EE-417B-98D4-2B15AA80FC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1EE1D4-AB61-4209-89EF-893CE448E2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C7D2B0-6D0D-4D9E-87A0-195109A94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1B05EE-93F8-486C-BE75-F22A482E39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9585198" cy="166883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HOW an action taken is considered ‘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right</a:t>
            </a:r>
            <a:r>
              <a:rPr lang="en-US" sz="4000" dirty="0">
                <a:latin typeface="Bodoni MT" panose="02070603080606020203" pitchFamily="18" charset="0"/>
              </a:rPr>
              <a:t>’ as per the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utilitarian Approach</a:t>
            </a:r>
            <a:r>
              <a:rPr lang="en-US" sz="4000" dirty="0">
                <a:latin typeface="Bodoni MT" panose="02070603080606020203" pitchFamily="18" charset="0"/>
              </a:rPr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action taken produces pleasure or happiness, it is taken to be RIGHT.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action taken produces pain or sadness, it is taken to be WRONG.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considers pleasure as an intrinsic need of the society.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204F-71D8-415B-9C4C-70B2F2F1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07" y="645106"/>
            <a:ext cx="3904735" cy="5421435"/>
          </a:xfrm>
        </p:spPr>
        <p:txBody>
          <a:bodyPr anchor="ctr"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THE ORIGIN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9B547D-5557-42AB-B99C-24742ED04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403127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984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2F86C5-9B46-4692-8B44-3B9CC53BB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DA14DD-764C-499A-A701-DAC7707564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767940-22CC-447D-B51C-300D8AAAC6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1B3606-9656-439D-B2E0-392E65EB9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839" y="153443"/>
            <a:ext cx="7232821" cy="1103154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PROS v/s CONS</a:t>
            </a:r>
            <a:endParaRPr lang="en-US" sz="4400" dirty="0">
              <a:solidFill>
                <a:srgbClr val="2A1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486745B-3E3A-410B-8EF6-5130E5B47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660452"/>
              </p:ext>
            </p:extLst>
          </p:nvPr>
        </p:nvGraphicFramePr>
        <p:xfrm>
          <a:off x="6623507" y="1401018"/>
          <a:ext cx="5335637" cy="491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CE2A28-119A-4C21-ACEF-5558E66BA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984920"/>
              </p:ext>
            </p:extLst>
          </p:nvPr>
        </p:nvGraphicFramePr>
        <p:xfrm>
          <a:off x="597242" y="1586371"/>
          <a:ext cx="5335637" cy="456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3277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224CF0-7B02-40C1-8078-848D17DC7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8224CF0-7B02-40C1-8078-848D17DC7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587531-A4AF-4C3F-8DB9-ABB39AEB0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A587531-A4AF-4C3F-8DB9-ABB39AEB00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E58D26-20D9-4B1C-8159-F48110CBB9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4E58D26-20D9-4B1C-8159-F48110CBB9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DA4564-2161-4710-A419-62069CBFD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01DA4564-2161-4710-A419-62069CBFD6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A8A329-D855-458A-94A5-6E1ED4F3F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50A8A329-D855-458A-94A5-6E1ED4F3F9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B5BD59-9DC2-4B02-A61A-AA0E62C8F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5AB5BD59-9DC2-4B02-A61A-AA0E62C8F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257621-17D7-4D64-8397-96E40FEC4D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DF257621-17D7-4D64-8397-96E40FEC4D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D2249B-F84F-4DCE-B1C4-04FBC99AD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8FD2249B-F84F-4DCE-B1C4-04FBC99AD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54" y="1162940"/>
            <a:ext cx="5436973" cy="45321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Types of UTILITARIAN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164816-571E-4167-8A79-FF8E58DC9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756051"/>
              </p:ext>
            </p:extLst>
          </p:nvPr>
        </p:nvGraphicFramePr>
        <p:xfrm>
          <a:off x="6749271" y="1128451"/>
          <a:ext cx="5335637" cy="456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406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D116A1-4E5C-44D7-80C0-88DE903983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4D116A1-4E5C-44D7-80C0-88DE903983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A88F85-6E46-48DB-B679-680224ACE6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93A88F85-6E46-48DB-B679-680224ACE6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win32_fixed.potx" id="{84AF7F3C-60DD-4AB5-B3E9-3CB062C9A041}" vid="{36281799-A49C-4605-BD89-C62E2E9FED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310</TotalTime>
  <Words>927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Badge</vt:lpstr>
      <vt:lpstr>Ethical MODELS IN BUSINESS</vt:lpstr>
      <vt:lpstr>THE Utilitarian Approach  (outcome based)</vt:lpstr>
      <vt:lpstr>OBJECTIVES</vt:lpstr>
      <vt:lpstr>CASE STUDY #1:  The HOUSING ALLOWANCE</vt:lpstr>
      <vt:lpstr>WHAT is ‘utilitarianism’?</vt:lpstr>
      <vt:lpstr>HOW an action taken is considered ‘right’ as per the utilitarian Approach ?</vt:lpstr>
      <vt:lpstr>THE ORIGIN</vt:lpstr>
      <vt:lpstr>PROS v/s CONS</vt:lpstr>
      <vt:lpstr>Types of UTILITARIAN APPROACH</vt:lpstr>
      <vt:lpstr>Rule Utilitarianism</vt:lpstr>
      <vt:lpstr>Some of the Examples</vt:lpstr>
      <vt:lpstr>Act Utilitarianism</vt:lpstr>
      <vt:lpstr>Some of the Examples</vt:lpstr>
      <vt:lpstr>CHARACTERISTICS of UTILITARIAN APPROACH</vt:lpstr>
      <vt:lpstr>What is consequentialism?</vt:lpstr>
      <vt:lpstr>What is welfarism?</vt:lpstr>
      <vt:lpstr>Some Examples</vt:lpstr>
      <vt:lpstr>Consequentialism v/s welfarism</vt:lpstr>
      <vt:lpstr>SO FAR…</vt:lpstr>
      <vt:lpstr>CONCLUSION</vt:lpstr>
      <vt:lpstr>Slide Tite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Approaches  IN BUSINESS</dc:title>
  <dc:creator>HP</dc:creator>
  <cp:lastModifiedBy>Akash Kumar Yadav</cp:lastModifiedBy>
  <cp:revision>38</cp:revision>
  <dcterms:created xsi:type="dcterms:W3CDTF">2023-09-02T15:16:12Z</dcterms:created>
  <dcterms:modified xsi:type="dcterms:W3CDTF">2023-09-04T15:19:22Z</dcterms:modified>
</cp:coreProperties>
</file>