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4" r:id="rId1"/>
  </p:sldMasterIdLst>
  <p:notesMasterIdLst>
    <p:notesMasterId r:id="rId5"/>
  </p:notesMasterIdLst>
  <p:sldIdLst>
    <p:sldId id="396" r:id="rId2"/>
    <p:sldId id="312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iviya Rose J" initials="DRJ" lastIdx="3" clrIdx="0">
    <p:extLst>
      <p:ext uri="{19B8F6BF-5375-455C-9EA6-DF929625EA0E}">
        <p15:presenceInfo xmlns:p15="http://schemas.microsoft.com/office/powerpoint/2012/main" userId="Dhiviya Rose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20"/>
    <a:srgbClr val="1489B4"/>
    <a:srgbClr val="C82159"/>
    <a:srgbClr val="C81D56"/>
    <a:srgbClr val="FFC520"/>
    <a:srgbClr val="CB1D55"/>
    <a:srgbClr val="07B3E2"/>
    <a:srgbClr val="DA1B56"/>
    <a:srgbClr val="008DBF"/>
    <a:srgbClr val="FFB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26"/>
  </p:normalViewPr>
  <p:slideViewPr>
    <p:cSldViewPr snapToGrid="0">
      <p:cViewPr varScale="1">
        <p:scale>
          <a:sx n="60" d="100"/>
          <a:sy n="60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C0C9-7ED8-461F-AA6E-E81F8BEC472B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C4850-42AB-4500-938F-389090C71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1F02-9B15-4992-ADC4-07645383DEB4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0C30-634A-484E-92FF-7FD74E907B04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8447E8-B706-2A4D-9735-3FF24778C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64364" y="4221018"/>
            <a:ext cx="3574472" cy="1505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84" y="3472873"/>
            <a:ext cx="2189852" cy="2189852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8447E8-B706-2A4D-9735-3FF24778C0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664364" y="4221018"/>
            <a:ext cx="3574472" cy="1505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84" y="3472873"/>
            <a:ext cx="2189852" cy="21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0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391B-6911-4A8A-98AC-B780F148D3A7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A4D30-4ADF-5D41-BCD5-28A2554B1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3E35-ABEC-49C5-A356-92A332E5D1BE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8447E8-B706-2A4D-9735-3FF24778C0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4664364" y="4221018"/>
            <a:ext cx="3574472" cy="15055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84" y="3472873"/>
            <a:ext cx="2189852" cy="21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C9BA-BDAC-4241-9288-FA0043CD2DE0}" type="datetime1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EEE3-58C2-4EBD-99E3-412234CF27F9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A4D30-4ADF-5D41-BCD5-28A2554B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4A4D30-4ADF-5D41-BCD5-28A2554B1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1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E2EF-7F8A-4AC5-8684-6ED0E82B739F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4D76-4093-4A1F-BE66-05E86E92772D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86FC-A5EE-47DD-8EAE-04970B22F367}" type="datetime1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1E58-A206-4CD9-A4A2-0B58E299C964}" type="datetime1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0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800B-12BE-4D97-90FF-FC8F98F54760}" type="datetime1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1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A4AC-5274-467A-9647-C3D477B13B3D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8B55-4958-4AD6-84E1-8FCEAA0D1494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8347-4141-4D2E-A817-B6160AA15F6B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4833-7F21-4FAC-B550-3477125D4C9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96784-B928-D14D-B6EE-C5C2D7FEE6DB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52364" y="0"/>
            <a:ext cx="1403927" cy="683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9" b="29899"/>
          <a:stretch/>
        </p:blipFill>
        <p:spPr>
          <a:xfrm>
            <a:off x="10340188" y="41852"/>
            <a:ext cx="1228277" cy="499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96784-B928-D14D-B6EE-C5C2D7FEE6DB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252364" y="0"/>
            <a:ext cx="1403927" cy="683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9" b="29899"/>
          <a:stretch/>
        </p:blipFill>
        <p:spPr>
          <a:xfrm>
            <a:off x="10340188" y="41852"/>
            <a:ext cx="1228277" cy="4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7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50" r:id="rId12"/>
    <p:sldLayoutId id="2147483651" r:id="rId13"/>
    <p:sldLayoutId id="2147483659" r:id="rId14"/>
    <p:sldLayoutId id="2147483662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A00F079-AC04-9D4D-B224-E8CB59AB5A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287" y="4363095"/>
            <a:ext cx="11795426" cy="1863969"/>
          </a:xfrm>
          <a:prstGeom prst="rect">
            <a:avLst/>
          </a:prstGeom>
        </p:spPr>
      </p:pic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430" y="1712758"/>
            <a:ext cx="6835140" cy="29361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108" y="358287"/>
            <a:ext cx="11530357" cy="148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CC429"/>
                </a:solidFill>
              </a:rPr>
              <a:t>Synopsis Presentation</a:t>
            </a:r>
          </a:p>
          <a:p>
            <a:r>
              <a:rPr lang="en-IN" dirty="0"/>
              <a:t> 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&lt;&lt;Project Title&gt;&gt;</a:t>
            </a:r>
            <a:endParaRPr lang="en-IN" sz="3600" b="1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108" y="3210180"/>
            <a:ext cx="70354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ECC05"/>
                </a:solidFill>
              </a:rPr>
              <a:t>Presented By:    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&lt;&lt;team member name&gt;&gt;, SAPID </a:t>
            </a:r>
            <a:r>
              <a:rPr lang="en-US" sz="2400" b="1" dirty="0">
                <a:solidFill>
                  <a:srgbClr val="0070C0"/>
                </a:solidFill>
              </a:rPr>
              <a:t>: &lt;&lt;XXX</a:t>
            </a:r>
            <a:r>
              <a:rPr lang="en-US" sz="2400" b="1" dirty="0" smtClean="0">
                <a:solidFill>
                  <a:srgbClr val="0070C0"/>
                </a:solidFill>
              </a:rPr>
              <a:t>&gt;&gt;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&lt;&lt;team member name&gt;&gt;, SAPID : &lt;&lt;XXX</a:t>
            </a:r>
            <a:r>
              <a:rPr lang="en-US" sz="2400" b="1" dirty="0" smtClean="0">
                <a:solidFill>
                  <a:srgbClr val="0070C0"/>
                </a:solidFill>
              </a:rPr>
              <a:t>&gt;&gt;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&lt;&lt;team member name&gt;&gt;, SAPID : &lt;&lt;XXX</a:t>
            </a:r>
            <a:r>
              <a:rPr lang="en-US" sz="2400" b="1" dirty="0" smtClean="0">
                <a:solidFill>
                  <a:srgbClr val="0070C0"/>
                </a:solidFill>
              </a:rPr>
              <a:t>&gt;&gt;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000" b="1" dirty="0" smtClean="0">
              <a:solidFill>
                <a:srgbClr val="557CC4"/>
              </a:solidFill>
            </a:endParaRPr>
          </a:p>
          <a:p>
            <a:r>
              <a:rPr lang="en-US" sz="2400" b="1" u="sng" dirty="0" smtClean="0">
                <a:solidFill>
                  <a:srgbClr val="FECC05"/>
                </a:solidFill>
              </a:rPr>
              <a:t>Mentor :</a:t>
            </a:r>
            <a:r>
              <a:rPr lang="en-US" sz="2400" b="1" dirty="0" smtClean="0">
                <a:solidFill>
                  <a:srgbClr val="FECC05"/>
                </a:solidFill>
              </a:rPr>
              <a:t>        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Prof. XXXX </a:t>
            </a:r>
          </a:p>
          <a:p>
            <a:r>
              <a:rPr lang="en-US" sz="2000" b="1" dirty="0" smtClean="0">
                <a:solidFill>
                  <a:srgbClr val="557CC4"/>
                </a:solidFill>
              </a:rPr>
              <a:t>School </a:t>
            </a:r>
            <a:r>
              <a:rPr lang="en-US" sz="2000" b="1" dirty="0">
                <a:solidFill>
                  <a:srgbClr val="557CC4"/>
                </a:solidFill>
              </a:rPr>
              <a:t>of Computer Science | </a:t>
            </a:r>
            <a:r>
              <a:rPr lang="en-US" sz="2000" b="1" dirty="0" smtClean="0">
                <a:solidFill>
                  <a:srgbClr val="557CC4"/>
                </a:solidFill>
              </a:rPr>
              <a:t>UPES</a:t>
            </a:r>
          </a:p>
          <a:p>
            <a:endParaRPr lang="en-US" sz="2000" b="1" dirty="0">
              <a:solidFill>
                <a:srgbClr val="557CC4"/>
              </a:solidFill>
            </a:endParaRPr>
          </a:p>
          <a:p>
            <a:endParaRPr lang="en-US" sz="2400" b="1" dirty="0" smtClean="0">
              <a:solidFill>
                <a:srgbClr val="557CC4"/>
              </a:solidFill>
            </a:endParaRPr>
          </a:p>
          <a:p>
            <a:endParaRPr lang="en-US" sz="3600" b="1" dirty="0" smtClean="0">
              <a:solidFill>
                <a:srgbClr val="557CC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&lt;&lt;Project Title&gt;&gt; , MCA Sem 3 Domain Project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B6D91-4F11-D145-94AB-87D0BFBF5527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3731172" y="2154676"/>
            <a:ext cx="5127625" cy="141922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22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ES Teaching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 Teaching Slides Theme" id="{43C8080A-1EA3-47D1-B3B7-189E51691CBF}" vid="{0BDF9598-F1D9-44E4-834E-A1336D07C8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UPES Teaching Slides Theme</Template>
  <TotalTime>6611</TotalTime>
  <Words>83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UPES Teaching Slides Theme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 Dhiviya Rose</dc:creator>
  <cp:lastModifiedBy>Dhiviya Rose J</cp:lastModifiedBy>
  <cp:revision>698</cp:revision>
  <dcterms:created xsi:type="dcterms:W3CDTF">2019-11-28T10:40:03Z</dcterms:created>
  <dcterms:modified xsi:type="dcterms:W3CDTF">2023-09-07T05:31:09Z</dcterms:modified>
</cp:coreProperties>
</file>