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6" r:id="rId3"/>
    <p:sldId id="257" r:id="rId4"/>
    <p:sldId id="29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DATA STRUCTURES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 stack efficiently, we need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status of stack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well. For the same purpose, the following functionality is added to stacks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get the top data element of the stack, without removing 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 if stack is full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 if stack is empty.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all times, we maintain a pointer to the 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on the stack.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pointer always represents the top of the stack, hence named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provides top value of the stack without actually removing it.</a:t>
            </a:r>
          </a:p>
        </p:txBody>
      </p:sp>
    </p:spTree>
    <p:extLst>
      <p:ext uri="{BB962C8B-B14F-4D97-AF65-F5344CB8AC3E}">
        <p14:creationId xmlns:p14="http://schemas.microsoft.com/office/powerpoint/2010/main" val="848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peek</a:t>
            </a:r>
            <a:r>
              <a:rPr lang="en-US" sz="4800" b="1" dirty="0" smtClean="0"/>
              <a:t>()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peek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stack[top]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peek()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stack[top];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isfull</a:t>
            </a:r>
            <a:r>
              <a:rPr lang="en-US" sz="4800" b="1" dirty="0" smtClean="0"/>
              <a:t>()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equals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if(top = = MAX)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isempty()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isempty() function in C programming language is slightly different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top at -1, as the index in array starts from 0.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check if the top is below zero or -1 to determine if the stack is empty.</a:t>
            </a:r>
          </a:p>
        </p:txBody>
      </p:sp>
    </p:spTree>
    <p:extLst>
      <p:ext uri="{BB962C8B-B14F-4D97-AF65-F5344CB8AC3E}">
        <p14:creationId xmlns:p14="http://schemas.microsoft.com/office/powerpoint/2010/main" val="31268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dirty="0"/>
              <a:t>isempty</a:t>
            </a:r>
            <a:r>
              <a:rPr lang="en-US" sz="4800" b="1" dirty="0" smtClean="0"/>
              <a:t>()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isempty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less 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600200"/>
            <a:ext cx="3657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isempty()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if(top =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Push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putting a new data element onto stack is known as a Push Operation. Push operation involves a series of steps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stack is full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stack is full,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error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stack is not full,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point next empty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element to the stack location, where top is pointing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US" b="1" dirty="0"/>
              <a:t>Push Operation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477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4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Algorithm for PUSH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stack, data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is full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top + 1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stack[top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data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33621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push(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top + 1;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stack[top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data;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("Could not insert data, Stack is full.\n");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 to Data </a:t>
            </a:r>
            <a:r>
              <a:rPr lang="en-US" sz="4000" b="1" dirty="0" smtClean="0"/>
              <a:t>Structures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is a way of collecting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 such a way that we can perform operations on these data in an effective way.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are structures programmed to store ordered data, so that various operations can be performed on it easily.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Pop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content while removing it from the stack, is known as a Pop Operation.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implementation of pop() operation, the data element is not actually removed, instead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decremented to a lower position in the stack to point to the next value.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linked-list implementation, pop() actually removes data element and deallocates memory space.</a:t>
            </a:r>
          </a:p>
        </p:txBody>
      </p:sp>
    </p:spTree>
    <p:extLst>
      <p:ext uri="{BB962C8B-B14F-4D97-AF65-F5344CB8AC3E}">
        <p14:creationId xmlns:p14="http://schemas.microsoft.com/office/powerpoint/2010/main" val="33211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b="1" dirty="0"/>
              <a:t>Pop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 operation may involve the following steps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stack is empty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stack is empty,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error and exit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stack is not empty,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element at which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pointing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top by 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b="1" dirty="0"/>
              <a:t>Pop Operation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086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6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Algorithm for Pop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pop: stack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is empty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stack[top]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top - 1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8797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(!isempty())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stack[top];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top - 1;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("Could not retrieve data, Stack is empty.\n");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514599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QUEUES</a:t>
            </a:r>
            <a:endParaRPr lang="en-US" sz="6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Queue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is an abstract data structure, somewhat similar to Stacks.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stacks, a queue is open at both its ends.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is always used to insert data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 other is used to remove data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First-In-First-Out (FIFO)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methodology, i.e., the data item stored first will be accessed first.</a:t>
            </a:r>
          </a:p>
        </p:txBody>
      </p:sp>
    </p:spTree>
    <p:extLst>
      <p:ext uri="{BB962C8B-B14F-4D97-AF65-F5344CB8AC3E}">
        <p14:creationId xmlns:p14="http://schemas.microsoft.com/office/powerpoint/2010/main" val="42556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dirty="0"/>
              <a:t>Queue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real-world example of queue can be a single-lane one-way road, where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first, exits first.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examples can be seen as queues at the ticket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bus-stops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7848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1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Queue </a:t>
            </a:r>
            <a:r>
              <a:rPr lang="en-US" b="1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now understand that in queue, we access both ends for different reasons. The following diagram given below tries to explain queue representation as data structure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stacks, a queue can also be implemented using Arrays, Linked-lists, Pointers and Structures. For the sake of simplicity, we shall implement queues using one-dimensional array.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0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Basic </a:t>
            </a:r>
            <a:r>
              <a:rPr lang="en-US" b="1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operations may involve initializing or defining the queue, utilizing it, and then completely erasing it from the memory.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shall try to understand the basic operations associated with queues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add (store) an item to the queue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remove (access) an item from the queue.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types of Data </a:t>
            </a:r>
            <a:r>
              <a:rPr lang="en-US" b="1" dirty="0" smtClean="0"/>
              <a:t>Structures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6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more functions are required to make the above-mentioned queue operation efficient. These 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Gets the element at the front of the queue without removing 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Checks if the queue is full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isempty()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Checks if the queue is empty.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queue, we always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access)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by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and while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storing) data in the queue we take help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81789"/>
              </p:ext>
            </p:extLst>
          </p:nvPr>
        </p:nvGraphicFramePr>
        <p:xfrm>
          <a:off x="2057400" y="3962400"/>
          <a:ext cx="4876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- - - 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553200" y="4114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114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15200" y="3943989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3930134"/>
            <a:ext cx="685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01436" y="432134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34300" y="432134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" y="5008052"/>
            <a:ext cx="1219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24700" y="4946977"/>
            <a:ext cx="1219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peek</a:t>
            </a:r>
            <a:r>
              <a:rPr lang="en-US" b="1" dirty="0" smtClean="0"/>
              <a:t>():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helps to see the data at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queue.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queue[front]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peek()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queue[front];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isfull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are using single dimension array to implement queue, we just check for the rear pointer to reach at MAXSIZE to determine that the queue is full.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we maintain the queue in a circular linked-list, the algorithm will differ.</a:t>
            </a:r>
          </a:p>
        </p:txBody>
      </p:sp>
    </p:spTree>
    <p:extLst>
      <p:ext uri="{BB962C8B-B14F-4D97-AF65-F5344CB8AC3E}">
        <p14:creationId xmlns:p14="http://schemas.microsoft.com/office/powerpoint/2010/main" val="19241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isfull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equals to MAXSIZE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if(rear = = MAXSIZE)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isempty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isempty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front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less than MIN OR front is greater than rear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isempty()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if(front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 || front &gt; rear)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err="1"/>
              <a:t>Enqueue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 maintain two data pointers,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its operations are comparatively difficult to implement than that of stacks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steps should be taken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(insert) data into a queue −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 if the queue is full.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queue is full, produce overflow error and exit.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queue is not full, increment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to point the next empty space.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Add data element to the queue location, where the rear is pointing.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return success.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/>
              <a:t>Enqueue</a:t>
            </a:r>
            <a:r>
              <a:rPr lang="en-US" b="1" dirty="0"/>
              <a:t> Operation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086599" cy="464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444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for </a:t>
            </a:r>
            <a:r>
              <a:rPr lang="en-US" sz="3600" b="1" dirty="0" err="1"/>
              <a:t>enqueue</a:t>
            </a:r>
            <a:r>
              <a:rPr lang="en-US" sz="3600" b="1" dirty="0"/>
              <a:t> operation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is full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rear + 1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queue[rear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data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2071417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rear + 1;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queue[rear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data;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25502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438399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STACKS</a:t>
            </a:r>
            <a:endParaRPr lang="en-US" sz="6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err="1"/>
              <a:t>Dequeue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from the queue is a process of two tasks − access the data where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pointing and remove the data after access.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steps are taken to perform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 if the queue is empty.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queue is empty, produce underflow error and exit.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queue is not empty, access the data where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pointing.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Increment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to point to the next available data element.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Return success.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72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 err="1"/>
              <a:t>Dequeue</a:t>
            </a:r>
            <a:r>
              <a:rPr lang="en-US" b="1" dirty="0"/>
              <a:t> Operation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93419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501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for </a:t>
            </a:r>
            <a:r>
              <a:rPr lang="en-US" sz="3600" b="1" dirty="0" err="1"/>
              <a:t>dequeue</a:t>
            </a:r>
            <a:r>
              <a:rPr lang="en-US" sz="3600" b="1" dirty="0"/>
              <a:t> operation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is empty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underflow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queue[front]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front + 1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14660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queue[front];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front + 1;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 implementation of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Algorithm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Allocate the space for the new node PTR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PTR -&gt; DATA = VAL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 = NULL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FRONT = REAR = PTR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FRONT -&gt; NEXT = REAR -&gt; NEXT = NULL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REAR -&gt; NEXT = PTR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REAR = PTR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REAR -&gt; NEXT = NULL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[END OF IF]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13633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List implementation of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Algorithm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 = NULL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" Underflow "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Step 5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[END OF IF]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PTR = FRONT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FRONT = FRONT -&gt; NEXT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FREE PTR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290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STACK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an Abstract Data Type (ADT), commonly used in most programming languages.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named stack as it behaves like a real-world stack, for example – a deck of cards or a pile of plates, etc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0"/>
            <a:ext cx="6248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7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b="1" dirty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real-world stack allows operations at one end only. For example, we can place or remove a card or plate from the top of the stack only.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Likewise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all data operations at one end only. At any given time, we can only access the top element of a stack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makes it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structure. LIFO stands 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Last-in-first-out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element which is placed (inserted or added) last, is accessed first.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terminology, insertion operation is called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is called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Stack </a:t>
            </a:r>
            <a:r>
              <a:rPr lang="en-US" b="1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diagram depicts a stack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operations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705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1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can be implemented by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either be a fixed size one or it may have a sense of dynamic resizing.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are going to implement stack using arrays, which makes it a fixed size stack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5130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Basic </a:t>
            </a:r>
            <a:r>
              <a:rPr lang="en-US" b="1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operations may involve initializing the stack, using it and then de-initializing it. Apart from these basic stuffs, a stack is used for the following two primary operations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Pushing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 element on the stack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Removing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 element from the stack.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5939</TotalTime>
  <Words>1993</Words>
  <Application>Microsoft Office PowerPoint</Application>
  <PresentationFormat>On-screen Show (4:3)</PresentationFormat>
  <Paragraphs>375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Times New Roman</vt:lpstr>
      <vt:lpstr>Office Theme</vt:lpstr>
      <vt:lpstr>DATA STRUCTURES</vt:lpstr>
      <vt:lpstr>Introduction to Data Structures</vt:lpstr>
      <vt:lpstr>types of Data Structures</vt:lpstr>
      <vt:lpstr>STACKS</vt:lpstr>
      <vt:lpstr>STACK</vt:lpstr>
      <vt:lpstr>STACK</vt:lpstr>
      <vt:lpstr>Stack Representation</vt:lpstr>
      <vt:lpstr>Stack Representation</vt:lpstr>
      <vt:lpstr>Basic Operations</vt:lpstr>
      <vt:lpstr>Basic Operations</vt:lpstr>
      <vt:lpstr>Basic Operations</vt:lpstr>
      <vt:lpstr>peek()</vt:lpstr>
      <vt:lpstr>isfull()</vt:lpstr>
      <vt:lpstr>isempty()</vt:lpstr>
      <vt:lpstr>isempty()</vt:lpstr>
      <vt:lpstr>Push Operation</vt:lpstr>
      <vt:lpstr>Push Operation</vt:lpstr>
      <vt:lpstr>Algorithm for PUSH Operation</vt:lpstr>
      <vt:lpstr>Example</vt:lpstr>
      <vt:lpstr>Pop Operation</vt:lpstr>
      <vt:lpstr>Pop Operation</vt:lpstr>
      <vt:lpstr>Pop Operation</vt:lpstr>
      <vt:lpstr>Algorithm for Pop Operation</vt:lpstr>
      <vt:lpstr>Example</vt:lpstr>
      <vt:lpstr>QUEUES</vt:lpstr>
      <vt:lpstr>Queue</vt:lpstr>
      <vt:lpstr>Queue</vt:lpstr>
      <vt:lpstr>Queue Representation</vt:lpstr>
      <vt:lpstr>Basic Operations</vt:lpstr>
      <vt:lpstr>Basic Operations</vt:lpstr>
      <vt:lpstr>Basic Operations</vt:lpstr>
      <vt:lpstr>peek(): This function helps to see the data at          the front of the queue.</vt:lpstr>
      <vt:lpstr>isfull()</vt:lpstr>
      <vt:lpstr>isfull()</vt:lpstr>
      <vt:lpstr>isempty()</vt:lpstr>
      <vt:lpstr>Enqueue Operation</vt:lpstr>
      <vt:lpstr>Enqueue Operation</vt:lpstr>
      <vt:lpstr>Algorithm for enqueue operation</vt:lpstr>
      <vt:lpstr>Example</vt:lpstr>
      <vt:lpstr>Dequeue Operation</vt:lpstr>
      <vt:lpstr>Dequeue Operation</vt:lpstr>
      <vt:lpstr>Algorithm for dequeue operation</vt:lpstr>
      <vt:lpstr>Example</vt:lpstr>
      <vt:lpstr>Linked List implementation of queue</vt:lpstr>
      <vt:lpstr>Linked List implementation of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Ambika Aggarwal</dc:creator>
  <cp:lastModifiedBy>Dr. Ambika Aggarwal</cp:lastModifiedBy>
  <cp:revision>72</cp:revision>
  <dcterms:created xsi:type="dcterms:W3CDTF">2006-08-16T00:00:00Z</dcterms:created>
  <dcterms:modified xsi:type="dcterms:W3CDTF">2023-10-20T07:53:56Z</dcterms:modified>
</cp:coreProperties>
</file>