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83" r:id="rId5"/>
    <p:sldId id="273" r:id="rId6"/>
    <p:sldId id="282" r:id="rId7"/>
    <p:sldId id="285" r:id="rId8"/>
    <p:sldId id="274" r:id="rId9"/>
    <p:sldId id="279" r:id="rId10"/>
    <p:sldId id="280" r:id="rId11"/>
    <p:sldId id="286" r:id="rId12"/>
    <p:sldId id="287" r:id="rId13"/>
    <p:sldId id="278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1012E-3668-674F-9CED-EA12B6B6F018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0A97-189F-DF40-A1CC-303AE40B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C0A97-189F-DF40-A1CC-303AE40B0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C0A97-189F-DF40-A1CC-303AE40B02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5218-18C7-5745-ACFA-48FA450B5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04A82-A317-DB41-84C2-F32D4328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6C83-8850-3949-B0A0-19F3BE23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C054-3CF1-EC44-8564-7DF76615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3B2B-3F74-C949-AA06-1DC4E950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08E0-E96A-A643-A540-D3162FB2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7A369-8A65-5F46-AA9D-4232D298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32A3-0ED4-D24C-ABD7-652210CA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E543-7867-DE46-9F4E-F59D17E9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CAA2-350C-5E45-B0F2-32373BE3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69198-E557-6B4F-AF0B-42F065041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31B93-A8E6-2C4C-8C3C-A35B1471E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D4A5-653F-9148-8F3C-9D373DCA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E17B-8824-9B41-AD90-87B4E1F9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663D-BF43-B746-B903-78FA0B83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3E32-0909-BE4E-8423-79CB8B8F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B6E3-0D63-A84B-A0ED-8961D54E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FBAC-E4F1-AC48-88BC-4E0890CB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E46C-24E5-214B-85CB-C1B17727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BA3A-17C1-BE40-84DC-670B27DF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6206-6528-234D-BA63-A84A7FB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7D3A-4DF7-0B49-8245-FAF312B3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E9B7-D086-F94F-9DFE-85734860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11B5-C05A-1E46-A530-4A9CA025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04D3-CF5B-7542-9229-DFB71A0C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2AD4-B60F-4042-911E-8A91296A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3F7C-EC2E-5347-A1B3-F3108902E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FFD5C-5A4D-2A4B-BBCE-DF502297B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13143-D626-D246-9E5A-A5981E64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9D2B-9E3F-C04B-94A5-9C7CD76B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BEE0F-B21F-FF48-99FD-3EA8EE0A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84B-961A-A447-B0C8-5F1DE085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E498-89BC-8B4B-A447-88D8230C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A52E-7CFD-F94B-80AF-251708DC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CC83D-9821-B345-BA4F-E1B9F6BBB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979F3-32A5-6C4D-916A-A1215CED7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4727D-6FD2-624E-B963-A0F588EA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229C9-D5A4-A340-9613-DCC6DF17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1B8A9-B5A7-1549-B8C6-A36644C7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DA6B-13A7-8A49-B8EB-6A63755D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AABFD-DE11-2343-B985-524A1B00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104C4-8B4B-9946-8285-B09A7A3D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1DF4D-1303-9A41-9F0B-E69247C3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27954-5DA0-FB47-A52A-B653BB2E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7C0A-35D8-7841-83D7-891C53B8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7A8C-D5DF-8D4C-A9FB-E67BC89C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D0C2-C477-554E-89F7-057A9037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725C-A094-AA4A-9405-31667F5D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E5B9E-046D-B645-9565-6316723C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9DAF-8C6D-8E45-BE5D-5677A223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E622-6D81-5C43-A801-6853280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8D72-0D56-A840-9F75-2A2AD3B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DFF7-3841-C94A-9774-1F1BBE90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56EAD-BD6F-C14D-91AF-AB139757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1070-C8F4-204C-9A0E-9764AA5DF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D928-FEAB-B946-8D7A-6301D7A9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195E-08A7-764A-8A2A-3FDBB2C4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7CBEB-4606-3844-8CE3-CB3C50E1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B5B0-7480-D442-A537-9EF29523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5447B-0307-3C49-92D8-89C9ACDF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6FE6-61CB-C541-99B4-FBFE68965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24DB-0326-064F-9A36-E4F69FE8934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BF81-7690-A94B-B12D-77E3AFD3A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06DA-56B1-584C-87F5-E32D62CE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9F4E-B8F2-8A4D-9A5B-DA5B502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transparency.cs.princeton.edu/webcens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B59-F6FB-F540-8B64-EE81FC034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CDNs and Privacy Threats:</a:t>
            </a:r>
            <a:br>
              <a:rPr lang="en-US" dirty="0"/>
            </a:br>
            <a:r>
              <a:rPr lang="en-US" dirty="0"/>
              <a:t>A Measurement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7C75A-D2D2-494C-BC6B-8C4539E51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dirty="0"/>
              <a:t>Akash Levy</a:t>
            </a:r>
          </a:p>
          <a:p>
            <a:r>
              <a:rPr lang="en-US" dirty="0"/>
              <a:t>Adviser: Prateek Mittal</a:t>
            </a:r>
          </a:p>
          <a:p>
            <a:r>
              <a:rPr lang="en-US" dirty="0"/>
              <a:t>Second Reader: Arvind Narayanan</a:t>
            </a:r>
          </a:p>
          <a:p>
            <a:r>
              <a:rPr lang="en-US" i="1" dirty="0"/>
              <a:t>Senior thesis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8115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619-A53D-EB46-8946-0B88247A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Policy and Measurement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B7124-3792-CB45-BAD7-3EA3DD29D2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</a:t>
            </a:r>
          </a:p>
          <a:p>
            <a:r>
              <a:rPr lang="en-US" dirty="0"/>
              <a:t>Defines how dynamic requests are handled</a:t>
            </a:r>
          </a:p>
          <a:p>
            <a:r>
              <a:rPr lang="en-US" dirty="0"/>
              <a:t>Includes an Origin header that only gives away the root domain of visited webpage</a:t>
            </a:r>
          </a:p>
          <a:p>
            <a:r>
              <a:rPr lang="en-US" dirty="0"/>
              <a:t>Better default policy than Referer header’s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39E37-C504-AD43-85B6-26F3FC4A3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Only 5798 top-million websites use a specific CORS Policy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3BEE2-9E75-284C-8653-60424FD64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047766"/>
            <a:ext cx="5215328" cy="3129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DD141E-570F-D145-AF8B-05204124EC9A}"/>
              </a:ext>
            </a:extLst>
          </p:cNvPr>
          <p:cNvSpPr txBox="1"/>
          <p:nvPr/>
        </p:nvSpPr>
        <p:spPr>
          <a:xfrm>
            <a:off x="10289282" y="363196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0.97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12EF5-9BD1-E24B-ADFD-BA2AD300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64" y="6311900"/>
            <a:ext cx="4699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4E8D-5BE5-EA41-B0F0-DF76C486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Heterogeneity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F394C2-B636-9E4D-9D27-36587BA9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1874044"/>
            <a:ext cx="6184900" cy="4254500"/>
          </a:xfrm>
        </p:spPr>
      </p:pic>
    </p:spTree>
    <p:extLst>
      <p:ext uri="{BB962C8B-B14F-4D97-AF65-F5344CB8AC3E}">
        <p14:creationId xmlns:p14="http://schemas.microsoft.com/office/powerpoint/2010/main" val="413401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4E8D-5BE5-EA41-B0F0-DF76C486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Heterogeneity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F394C2-B636-9E4D-9D27-36587BA974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23344"/>
            <a:ext cx="4572000" cy="27559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01F8F-66C1-3441-9925-1E6FA7F8F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23" y="1825625"/>
            <a:ext cx="4341753" cy="4351338"/>
          </a:xfrm>
        </p:spPr>
      </p:pic>
    </p:spTree>
    <p:extLst>
      <p:ext uri="{BB962C8B-B14F-4D97-AF65-F5344CB8AC3E}">
        <p14:creationId xmlns:p14="http://schemas.microsoft.com/office/powerpoint/2010/main" val="87559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714B-C1DD-2B47-BF7F-40D9E378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&amp;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E3F3-E8A6-534E-8425-A0C7D3C7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CDN specialization</a:t>
            </a:r>
          </a:p>
          <a:p>
            <a:r>
              <a:rPr lang="en-US" dirty="0"/>
              <a:t>Weak referrer policy is prevalent on the Internet</a:t>
            </a:r>
          </a:p>
          <a:p>
            <a:r>
              <a:rPr lang="en-US" dirty="0"/>
              <a:t>Browsing metadata (including history) is routinely leaked to third-parties </a:t>
            </a:r>
            <a:r>
              <a:rPr lang="en-US" i="1" dirty="0"/>
              <a:t>without the use of cookies</a:t>
            </a:r>
            <a:endParaRPr lang="en-US" dirty="0"/>
          </a:p>
          <a:p>
            <a:r>
              <a:rPr lang="en-US" dirty="0"/>
              <a:t>Resource heterogeneity: third-party fingerprinting without Referer headers</a:t>
            </a:r>
          </a:p>
        </p:txBody>
      </p:sp>
    </p:spTree>
    <p:extLst>
      <p:ext uri="{BB962C8B-B14F-4D97-AF65-F5344CB8AC3E}">
        <p14:creationId xmlns:p14="http://schemas.microsoft.com/office/powerpoint/2010/main" val="287112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F357BF-CFB3-344B-9772-84E3D9D7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5FC62-3FC1-C844-BF08-7ECCC007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Referer header by default?</a:t>
            </a:r>
          </a:p>
          <a:p>
            <a:r>
              <a:rPr lang="en-US" dirty="0"/>
              <a:t>Too many economic incentives for Internet tracking</a:t>
            </a:r>
          </a:p>
          <a:p>
            <a:r>
              <a:rPr lang="en-US" dirty="0"/>
              <a:t>OpenWPM can track methods, but we will have to continually work to do it</a:t>
            </a:r>
          </a:p>
          <a:p>
            <a:r>
              <a:rPr lang="en-US" dirty="0"/>
              <a:t>Need to develop low-latency privacy-enhancing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1777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E943C-B7D2-1B44-B245-709B3400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0960-90C5-0744-AE5E-CFE53EA95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051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54C6-1DDD-4C41-B93E-B976C63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73DA-71CD-7342-9537-22F19E7FB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Lots of third-parties delivering content</a:t>
            </a:r>
          </a:p>
          <a:p>
            <a:r>
              <a:rPr lang="en-US" dirty="0"/>
              <a:t>What information is learned when we visit sites on which they deliver content?</a:t>
            </a:r>
          </a:p>
          <a:p>
            <a:r>
              <a:rPr lang="en-US" dirty="0"/>
              <a:t>How much can these third-parties learn about a user’s behavior?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6459B4-9FEB-3B40-BBD7-F4BA57D996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26" y="1443789"/>
            <a:ext cx="6062193" cy="4733174"/>
          </a:xfrm>
        </p:spPr>
      </p:pic>
    </p:spTree>
    <p:extLst>
      <p:ext uri="{BB962C8B-B14F-4D97-AF65-F5344CB8AC3E}">
        <p14:creationId xmlns:p14="http://schemas.microsoft.com/office/powerpoint/2010/main" val="19210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A08D-2A93-654C-9CA8-EA639CB6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A228E93-C4D0-3946-A8BC-F9E9BEF194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5759238" cy="3392905"/>
          </a:xfr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4EB62F9-45C5-824E-A68B-2EB2A69A0C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Users interact with first-party website</a:t>
            </a:r>
          </a:p>
          <a:p>
            <a:r>
              <a:rPr lang="en-US" dirty="0"/>
              <a:t>CDNs and other third-parties observe metadata associated with these interactions</a:t>
            </a:r>
          </a:p>
          <a:p>
            <a:r>
              <a:rPr lang="en-US" dirty="0"/>
              <a:t>CDNs can collect and leverage information on end users based on this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0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1735-C433-454E-AD03-2A9696E0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Specialization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AD4FE-63E1-4F41-848E-CB3ED5F2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21" y="1825625"/>
            <a:ext cx="4158557" cy="4351338"/>
          </a:xfrm>
        </p:spPr>
      </p:pic>
    </p:spTree>
    <p:extLst>
      <p:ext uri="{BB962C8B-B14F-4D97-AF65-F5344CB8AC3E}">
        <p14:creationId xmlns:p14="http://schemas.microsoft.com/office/powerpoint/2010/main" val="233324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7CB-ADD6-DB4A-B597-B4B18AC4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Work: </a:t>
            </a:r>
            <a:r>
              <a:rPr lang="en-US" dirty="0"/>
              <a:t>OpenWPM, Online Tracking: A 1-million-site Measurement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32E9-50E2-5A47-A844-30477B13A5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hlinkClick r:id="rId3"/>
              </a:rPr>
              <a:t>https://webtransparency.cs.princeton.edu/webcensus/</a:t>
            </a:r>
            <a:endParaRPr lang="en-US" sz="1600" dirty="0">
              <a:effectLst/>
            </a:endParaRPr>
          </a:p>
          <a:p>
            <a:r>
              <a:rPr lang="en-US" dirty="0"/>
              <a:t>A measurement framework for collecting and analyzing tracking patterns across the top-million sites</a:t>
            </a:r>
          </a:p>
          <a:p>
            <a:r>
              <a:rPr lang="en-US" dirty="0"/>
              <a:t>Collects all requests triggered by page load and monitors Javascript behavior</a:t>
            </a:r>
          </a:p>
          <a:p>
            <a:r>
              <a:rPr lang="en-US" dirty="0"/>
              <a:t>Gives a picture of tracking behavior on the wider Internet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EA3120-A417-5F45-9F44-A396FE325B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19" y="1762324"/>
            <a:ext cx="3732550" cy="483035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156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FAD2C-AD12-FF42-86DC-0DB3C81827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079" y="0"/>
            <a:ext cx="3019921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4D1A1-E2CB-1440-9432-AC77742E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" y="0"/>
            <a:ext cx="220789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FC486-F628-324F-9E23-7C7CF6D49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17" y="469900"/>
            <a:ext cx="3556000" cy="591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587E5-B938-F243-9395-8E719DDCB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17" y="0"/>
            <a:ext cx="3410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3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BA79-7373-794B-A478-5F2B5088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CDN Measurement Techniques: Cross-Analysis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9A62B7-8336-2746-B643-46F94B642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949"/>
            <a:ext cx="5181600" cy="328269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9B84FC-E46C-B54D-B385-A5837C9B59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9949"/>
            <a:ext cx="5181600" cy="3282690"/>
          </a:xfrm>
        </p:spPr>
      </p:pic>
    </p:spTree>
    <p:extLst>
      <p:ext uri="{BB962C8B-B14F-4D97-AF65-F5344CB8AC3E}">
        <p14:creationId xmlns:p14="http://schemas.microsoft.com/office/powerpoint/2010/main" val="396614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E134-AC42-E945-8AF9-DD7875A5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Referer Headers Work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7F9DDAD-307B-9445-B593-7F00299109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makes request to an origin server</a:t>
            </a:r>
          </a:p>
          <a:p>
            <a:r>
              <a:rPr lang="en-US" dirty="0"/>
              <a:t>The response may contain references to third-party content</a:t>
            </a:r>
          </a:p>
          <a:p>
            <a:r>
              <a:rPr lang="en-US" dirty="0"/>
              <a:t>The browser makes requests to these third-parties and by default includes a Referer header that leaks the full URL of the page the user was visiting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E4501A-75A4-F14A-8685-ADBAB974D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70" y="646177"/>
            <a:ext cx="4564584" cy="5923506"/>
          </a:xfrm>
        </p:spPr>
      </p:pic>
    </p:spTree>
    <p:extLst>
      <p:ext uri="{BB962C8B-B14F-4D97-AF65-F5344CB8AC3E}">
        <p14:creationId xmlns:p14="http://schemas.microsoft.com/office/powerpoint/2010/main" val="427737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619-A53D-EB46-8946-0B88247A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Referrer Policy and Measurement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B7124-3792-CB45-BAD7-3EA3DD29D2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90055"/>
                </a:solidFill>
              </a:rPr>
              <a:t>e</a:t>
            </a:r>
            <a:r>
              <a:rPr lang="en-US" dirty="0">
                <a:solidFill>
                  <a:srgbClr val="990055"/>
                </a:solidFill>
                <a:effectLst/>
              </a:rPr>
              <a:t>num</a:t>
            </a:r>
            <a:r>
              <a:rPr lang="en-US" dirty="0">
                <a:solidFill>
                  <a:srgbClr val="990055"/>
                </a:solidFill>
              </a:rPr>
              <a:t> </a:t>
            </a:r>
            <a:r>
              <a:rPr lang="en-US" b="1" i="1" dirty="0">
                <a:solidFill>
                  <a:srgbClr val="222222"/>
                </a:solidFill>
                <a:effectLst/>
              </a:rPr>
              <a:t>ReferrerPolicy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"no-referrer"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"no-referrer-when-downgrade"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"same-origin”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"origin"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"strict-origin"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"origin-when-cross-origin"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"strict-origin-when-cross-origin"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A67F59"/>
                </a:solidFill>
                <a:effectLst/>
              </a:rPr>
              <a:t>	"unsafe-</a:t>
            </a:r>
            <a:r>
              <a:rPr lang="en-US" b="1" i="1" dirty="0" err="1">
                <a:solidFill>
                  <a:srgbClr val="A67F59"/>
                </a:solidFill>
                <a:effectLst/>
              </a:rPr>
              <a:t>url</a:t>
            </a:r>
            <a:r>
              <a:rPr lang="en-US" b="1" i="1" dirty="0">
                <a:solidFill>
                  <a:srgbClr val="A67F59"/>
                </a:solidFill>
                <a:effectLst/>
              </a:rPr>
              <a:t>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39E37-C504-AD43-85B6-26F3FC4A3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Only 1732 top-million websites use referrer policy</a:t>
            </a:r>
          </a:p>
          <a:p>
            <a:pPr lvl="1"/>
            <a:r>
              <a:rPr lang="en-US" dirty="0"/>
              <a:t>Only 628 use a safe referrer policy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3BEE2-9E75-284C-8653-60424FD6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047766"/>
            <a:ext cx="5215328" cy="3129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56018-DF5D-7141-935D-396C6C15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84" y="6311900"/>
            <a:ext cx="4521200" cy="393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DD141E-570F-D145-AF8B-05204124EC9A}"/>
              </a:ext>
            </a:extLst>
          </p:cNvPr>
          <p:cNvSpPr txBox="1"/>
          <p:nvPr/>
        </p:nvSpPr>
        <p:spPr>
          <a:xfrm>
            <a:off x="10289282" y="363196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0.81</a:t>
            </a:r>
          </a:p>
        </p:txBody>
      </p:sp>
    </p:spTree>
    <p:extLst>
      <p:ext uri="{BB962C8B-B14F-4D97-AF65-F5344CB8AC3E}">
        <p14:creationId xmlns:p14="http://schemas.microsoft.com/office/powerpoint/2010/main" val="329252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348</Words>
  <Application>Microsoft Macintosh PowerPoint</Application>
  <PresentationFormat>Widescreen</PresentationFormat>
  <Paragraphs>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CDNs and Privacy Threats: A Measurement Study</vt:lpstr>
      <vt:lpstr>Motivation</vt:lpstr>
      <vt:lpstr>Threat Model</vt:lpstr>
      <vt:lpstr>CDN Specialization</vt:lpstr>
      <vt:lpstr>Related Work: OpenWPM, Online Tracking: A 1-million-site Measurement and Analysis</vt:lpstr>
      <vt:lpstr>PowerPoint Presentation</vt:lpstr>
      <vt:lpstr>CDN Measurement Techniques: Cross-Analysis</vt:lpstr>
      <vt:lpstr>How Referer Headers Work</vt:lpstr>
      <vt:lpstr>Referrer Policy and Measurement</vt:lpstr>
      <vt:lpstr>CORS Policy and Measurement</vt:lpstr>
      <vt:lpstr>Resource Heterogeneity</vt:lpstr>
      <vt:lpstr>Resource Heterogeneity</vt:lpstr>
      <vt:lpstr>Contributions &amp; Conclusion</vt:lpstr>
      <vt:lpstr>More Conclusions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Edges Have Eyes: Threats to End-User Privacy from Third-Party Offload</dc:title>
  <dc:creator>Akash Levy</dc:creator>
  <cp:lastModifiedBy>Akash Levy</cp:lastModifiedBy>
  <cp:revision>22</cp:revision>
  <dcterms:created xsi:type="dcterms:W3CDTF">2018-01-24T20:28:48Z</dcterms:created>
  <dcterms:modified xsi:type="dcterms:W3CDTF">2018-05-07T07:00:23Z</dcterms:modified>
</cp:coreProperties>
</file>