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1E5B4-5726-6249-84BD-A2A3E308E1DF}" v="53" dt="2019-02-16T05:15:19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19"/>
  </p:normalViewPr>
  <p:slideViewPr>
    <p:cSldViewPr snapToGrid="0" snapToObjects="1">
      <p:cViewPr>
        <p:scale>
          <a:sx n="109" d="100"/>
          <a:sy n="109" d="100"/>
        </p:scale>
        <p:origin x="124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B1C1E5B4-5726-6249-84BD-A2A3E308E1DF}"/>
    <pc:docChg chg="undo custSel addSld modSld">
      <pc:chgData name="Akash Levy" userId="0f662538-7453-45f3-952a-fc9f1a7c515e" providerId="ADAL" clId="{B1C1E5B4-5726-6249-84BD-A2A3E308E1DF}" dt="2019-02-16T05:15:19.067" v="385" actId="164"/>
      <pc:docMkLst>
        <pc:docMk/>
      </pc:docMkLst>
      <pc:sldChg chg="addSp delSp modSp add">
        <pc:chgData name="Akash Levy" userId="0f662538-7453-45f3-952a-fc9f1a7c515e" providerId="ADAL" clId="{B1C1E5B4-5726-6249-84BD-A2A3E308E1DF}" dt="2019-02-16T05:15:19.067" v="385" actId="164"/>
        <pc:sldMkLst>
          <pc:docMk/>
          <pc:sldMk cId="2008023696" sldId="257"/>
        </pc:sldMkLst>
        <pc:spChg chg="del">
          <ac:chgData name="Akash Levy" userId="0f662538-7453-45f3-952a-fc9f1a7c515e" providerId="ADAL" clId="{B1C1E5B4-5726-6249-84BD-A2A3E308E1DF}" dt="2019-02-16T02:01:43.439" v="1" actId="478"/>
          <ac:spMkLst>
            <pc:docMk/>
            <pc:sldMk cId="2008023696" sldId="257"/>
            <ac:spMk id="2" creationId="{F49F09B8-B5F6-F84E-B0F0-9BF2A3EB1EDD}"/>
          </ac:spMkLst>
        </pc:spChg>
        <pc:spChg chg="del">
          <ac:chgData name="Akash Levy" userId="0f662538-7453-45f3-952a-fc9f1a7c515e" providerId="ADAL" clId="{B1C1E5B4-5726-6249-84BD-A2A3E308E1DF}" dt="2019-02-16T02:01:43.439" v="1" actId="478"/>
          <ac:spMkLst>
            <pc:docMk/>
            <pc:sldMk cId="2008023696" sldId="257"/>
            <ac:spMk id="3" creationId="{238ADFB0-62AE-6E49-BBE0-E05946A50F06}"/>
          </ac:spMkLst>
        </pc:spChg>
        <pc:spChg chg="add del mod">
          <ac:chgData name="Akash Levy" userId="0f662538-7453-45f3-952a-fc9f1a7c515e" providerId="ADAL" clId="{B1C1E5B4-5726-6249-84BD-A2A3E308E1DF}" dt="2019-02-16T02:01:50.156" v="3" actId="478"/>
          <ac:spMkLst>
            <pc:docMk/>
            <pc:sldMk cId="2008023696" sldId="257"/>
            <ac:spMk id="4" creationId="{B0F1CCE8-D797-F64F-96F6-9DEAB5C3D42B}"/>
          </ac:spMkLst>
        </pc:spChg>
        <pc:spChg chg="add del mod">
          <ac:chgData name="Akash Levy" userId="0f662538-7453-45f3-952a-fc9f1a7c515e" providerId="ADAL" clId="{B1C1E5B4-5726-6249-84BD-A2A3E308E1DF}" dt="2019-02-16T02:49:52.256" v="192" actId="478"/>
          <ac:spMkLst>
            <pc:docMk/>
            <pc:sldMk cId="2008023696" sldId="257"/>
            <ac:spMk id="13" creationId="{F8E33D7D-B40B-C543-93B8-44463C91AA26}"/>
          </ac:spMkLst>
        </pc:spChg>
        <pc:spChg chg="add del mod">
          <ac:chgData name="Akash Levy" userId="0f662538-7453-45f3-952a-fc9f1a7c515e" providerId="ADAL" clId="{B1C1E5B4-5726-6249-84BD-A2A3E308E1DF}" dt="2019-02-16T02:49:49.889" v="191" actId="478"/>
          <ac:spMkLst>
            <pc:docMk/>
            <pc:sldMk cId="2008023696" sldId="257"/>
            <ac:spMk id="14" creationId="{C7210549-7620-9845-BE08-3516932EF7AF}"/>
          </ac:spMkLst>
        </pc:spChg>
        <pc:spChg chg="add mod">
          <ac:chgData name="Akash Levy" userId="0f662538-7453-45f3-952a-fc9f1a7c515e" providerId="ADAL" clId="{B1C1E5B4-5726-6249-84BD-A2A3E308E1DF}" dt="2019-02-16T05:15:19.067" v="385" actId="164"/>
          <ac:spMkLst>
            <pc:docMk/>
            <pc:sldMk cId="2008023696" sldId="257"/>
            <ac:spMk id="15" creationId="{68977D23-397C-784D-AE72-B86015CB9790}"/>
          </ac:spMkLst>
        </pc:spChg>
        <pc:spChg chg="add mod">
          <ac:chgData name="Akash Levy" userId="0f662538-7453-45f3-952a-fc9f1a7c515e" providerId="ADAL" clId="{B1C1E5B4-5726-6249-84BD-A2A3E308E1DF}" dt="2019-02-16T05:15:19.067" v="385" actId="164"/>
          <ac:spMkLst>
            <pc:docMk/>
            <pc:sldMk cId="2008023696" sldId="257"/>
            <ac:spMk id="16" creationId="{FC034BC7-D0C1-AE4E-B0E8-EBC6B8683C14}"/>
          </ac:spMkLst>
        </pc:spChg>
        <pc:spChg chg="add mod">
          <ac:chgData name="Akash Levy" userId="0f662538-7453-45f3-952a-fc9f1a7c515e" providerId="ADAL" clId="{B1C1E5B4-5726-6249-84BD-A2A3E308E1DF}" dt="2019-02-16T05:15:19.067" v="385" actId="164"/>
          <ac:spMkLst>
            <pc:docMk/>
            <pc:sldMk cId="2008023696" sldId="257"/>
            <ac:spMk id="17" creationId="{AD3670CA-D7A8-8A4C-9C18-AB8FDF819E51}"/>
          </ac:spMkLst>
        </pc:spChg>
        <pc:spChg chg="add del mod">
          <ac:chgData name="Akash Levy" userId="0f662538-7453-45f3-952a-fc9f1a7c515e" providerId="ADAL" clId="{B1C1E5B4-5726-6249-84BD-A2A3E308E1DF}" dt="2019-02-16T04:37:25.480" v="243" actId="478"/>
          <ac:spMkLst>
            <pc:docMk/>
            <pc:sldMk cId="2008023696" sldId="257"/>
            <ac:spMk id="18" creationId="{BD735F1A-8506-034B-B5C4-50738920ABEF}"/>
          </ac:spMkLst>
        </pc:spChg>
        <pc:spChg chg="add mod">
          <ac:chgData name="Akash Levy" userId="0f662538-7453-45f3-952a-fc9f1a7c515e" providerId="ADAL" clId="{B1C1E5B4-5726-6249-84BD-A2A3E308E1DF}" dt="2019-02-16T05:05:01.085" v="384" actId="164"/>
          <ac:spMkLst>
            <pc:docMk/>
            <pc:sldMk cId="2008023696" sldId="257"/>
            <ac:spMk id="19" creationId="{AEC1BA8C-ADDA-7A4D-88CF-EF29F7F395F7}"/>
          </ac:spMkLst>
        </pc:spChg>
        <pc:spChg chg="add mod">
          <ac:chgData name="Akash Levy" userId="0f662538-7453-45f3-952a-fc9f1a7c515e" providerId="ADAL" clId="{B1C1E5B4-5726-6249-84BD-A2A3E308E1DF}" dt="2019-02-16T05:05:01.085" v="384" actId="164"/>
          <ac:spMkLst>
            <pc:docMk/>
            <pc:sldMk cId="2008023696" sldId="257"/>
            <ac:spMk id="20" creationId="{1069A063-1B75-2E48-AA20-BD2640666EC8}"/>
          </ac:spMkLst>
        </pc:spChg>
        <pc:spChg chg="add mod">
          <ac:chgData name="Akash Levy" userId="0f662538-7453-45f3-952a-fc9f1a7c515e" providerId="ADAL" clId="{B1C1E5B4-5726-6249-84BD-A2A3E308E1DF}" dt="2019-02-16T05:15:19.067" v="385" actId="164"/>
          <ac:spMkLst>
            <pc:docMk/>
            <pc:sldMk cId="2008023696" sldId="257"/>
            <ac:spMk id="24" creationId="{8EB61565-2EEE-4543-8DF5-F8B55BB08A20}"/>
          </ac:spMkLst>
        </pc:spChg>
        <pc:spChg chg="add mod">
          <ac:chgData name="Akash Levy" userId="0f662538-7453-45f3-952a-fc9f1a7c515e" providerId="ADAL" clId="{B1C1E5B4-5726-6249-84BD-A2A3E308E1DF}" dt="2019-02-16T05:04:02.284" v="379" actId="164"/>
          <ac:spMkLst>
            <pc:docMk/>
            <pc:sldMk cId="2008023696" sldId="257"/>
            <ac:spMk id="25" creationId="{A7D67BF6-0F4E-E14F-8274-88ED29A0C258}"/>
          </ac:spMkLst>
        </pc:spChg>
        <pc:spChg chg="add del mod">
          <ac:chgData name="Akash Levy" userId="0f662538-7453-45f3-952a-fc9f1a7c515e" providerId="ADAL" clId="{B1C1E5B4-5726-6249-84BD-A2A3E308E1DF}" dt="2019-02-16T04:55:21.486" v="352" actId="478"/>
          <ac:spMkLst>
            <pc:docMk/>
            <pc:sldMk cId="2008023696" sldId="257"/>
            <ac:spMk id="28" creationId="{33797436-6F70-1D49-8163-45FFF84E8056}"/>
          </ac:spMkLst>
        </pc:spChg>
        <pc:spChg chg="add mod">
          <ac:chgData name="Akash Levy" userId="0f662538-7453-45f3-952a-fc9f1a7c515e" providerId="ADAL" clId="{B1C1E5B4-5726-6249-84BD-A2A3E308E1DF}" dt="2019-02-16T05:05:01.085" v="384" actId="164"/>
          <ac:spMkLst>
            <pc:docMk/>
            <pc:sldMk cId="2008023696" sldId="257"/>
            <ac:spMk id="30" creationId="{6478D98F-ACBD-F048-A737-1A03CF839FB5}"/>
          </ac:spMkLst>
        </pc:spChg>
        <pc:spChg chg="add mod">
          <ac:chgData name="Akash Levy" userId="0f662538-7453-45f3-952a-fc9f1a7c515e" providerId="ADAL" clId="{B1C1E5B4-5726-6249-84BD-A2A3E308E1DF}" dt="2019-02-16T05:05:01.085" v="384" actId="164"/>
          <ac:spMkLst>
            <pc:docMk/>
            <pc:sldMk cId="2008023696" sldId="257"/>
            <ac:spMk id="31" creationId="{A4313B41-1E90-AA4B-A406-7C3A3538296F}"/>
          </ac:spMkLst>
        </pc:spChg>
        <pc:grpChg chg="add mod">
          <ac:chgData name="Akash Levy" userId="0f662538-7453-45f3-952a-fc9f1a7c515e" providerId="ADAL" clId="{B1C1E5B4-5726-6249-84BD-A2A3E308E1DF}" dt="2019-02-16T05:05:01.085" v="384" actId="164"/>
          <ac:grpSpMkLst>
            <pc:docMk/>
            <pc:sldMk cId="2008023696" sldId="257"/>
            <ac:grpSpMk id="29" creationId="{1ED541FA-5EC6-2844-A639-675D86B8FFB4}"/>
          </ac:grpSpMkLst>
        </pc:grpChg>
        <pc:grpChg chg="add mod">
          <ac:chgData name="Akash Levy" userId="0f662538-7453-45f3-952a-fc9f1a7c515e" providerId="ADAL" clId="{B1C1E5B4-5726-6249-84BD-A2A3E308E1DF}" dt="2019-02-16T05:05:01.085" v="384" actId="164"/>
          <ac:grpSpMkLst>
            <pc:docMk/>
            <pc:sldMk cId="2008023696" sldId="257"/>
            <ac:grpSpMk id="32" creationId="{5E280B11-D823-394E-A368-D8B9F7F9BE22}"/>
          </ac:grpSpMkLst>
        </pc:grpChg>
        <pc:grpChg chg="add mod">
          <ac:chgData name="Akash Levy" userId="0f662538-7453-45f3-952a-fc9f1a7c515e" providerId="ADAL" clId="{B1C1E5B4-5726-6249-84BD-A2A3E308E1DF}" dt="2019-02-16T05:15:19.067" v="385" actId="164"/>
          <ac:grpSpMkLst>
            <pc:docMk/>
            <pc:sldMk cId="2008023696" sldId="257"/>
            <ac:grpSpMk id="33" creationId="{E6E4EF19-2093-6F41-A55F-9BC7A155098D}"/>
          </ac:grpSpMkLst>
        </pc:grpChg>
        <pc:picChg chg="add del mod">
          <ac:chgData name="Akash Levy" userId="0f662538-7453-45f3-952a-fc9f1a7c515e" providerId="ADAL" clId="{B1C1E5B4-5726-6249-84BD-A2A3E308E1DF}" dt="2019-02-16T02:02:34.057" v="9"/>
          <ac:picMkLst>
            <pc:docMk/>
            <pc:sldMk cId="2008023696" sldId="257"/>
            <ac:picMk id="6" creationId="{2875913F-78F0-FC4B-9675-884645F62042}"/>
          </ac:picMkLst>
        </pc:picChg>
        <pc:picChg chg="add del mod">
          <ac:chgData name="Akash Levy" userId="0f662538-7453-45f3-952a-fc9f1a7c515e" providerId="ADAL" clId="{B1C1E5B4-5726-6249-84BD-A2A3E308E1DF}" dt="2019-02-16T02:02:34.057" v="9"/>
          <ac:picMkLst>
            <pc:docMk/>
            <pc:sldMk cId="2008023696" sldId="257"/>
            <ac:picMk id="8" creationId="{DFAF80DD-2688-824B-B02B-9AC4B33DE3A9}"/>
          </ac:picMkLst>
        </pc:picChg>
        <pc:picChg chg="add mod">
          <ac:chgData name="Akash Levy" userId="0f662538-7453-45f3-952a-fc9f1a7c515e" providerId="ADAL" clId="{B1C1E5B4-5726-6249-84BD-A2A3E308E1DF}" dt="2019-02-16T05:04:02.284" v="379" actId="164"/>
          <ac:picMkLst>
            <pc:docMk/>
            <pc:sldMk cId="2008023696" sldId="257"/>
            <ac:picMk id="10" creationId="{15687FFC-6F9B-E14C-BEF9-6EF5780967D2}"/>
          </ac:picMkLst>
        </pc:picChg>
        <pc:picChg chg="add mod">
          <ac:chgData name="Akash Levy" userId="0f662538-7453-45f3-952a-fc9f1a7c515e" providerId="ADAL" clId="{B1C1E5B4-5726-6249-84BD-A2A3E308E1DF}" dt="2019-02-16T05:15:19.067" v="385" actId="164"/>
          <ac:picMkLst>
            <pc:docMk/>
            <pc:sldMk cId="2008023696" sldId="257"/>
            <ac:picMk id="12" creationId="{E9976E56-9016-4D49-93B4-772F2D1E65AB}"/>
          </ac:picMkLst>
        </pc:picChg>
        <pc:cxnChg chg="add mod">
          <ac:chgData name="Akash Levy" userId="0f662538-7453-45f3-952a-fc9f1a7c515e" providerId="ADAL" clId="{B1C1E5B4-5726-6249-84BD-A2A3E308E1DF}" dt="2019-02-16T05:05:01.085" v="384" actId="164"/>
          <ac:cxnSpMkLst>
            <pc:docMk/>
            <pc:sldMk cId="2008023696" sldId="257"/>
            <ac:cxnSpMk id="21" creationId="{39272071-0E9B-3C48-B79B-29E084525C36}"/>
          </ac:cxnSpMkLst>
        </pc:cxnChg>
        <pc:cxnChg chg="add mod">
          <ac:chgData name="Akash Levy" userId="0f662538-7453-45f3-952a-fc9f1a7c515e" providerId="ADAL" clId="{B1C1E5B4-5726-6249-84BD-A2A3E308E1DF}" dt="2019-02-16T05:15:19.067" v="385" actId="164"/>
          <ac:cxnSpMkLst>
            <pc:docMk/>
            <pc:sldMk cId="2008023696" sldId="257"/>
            <ac:cxnSpMk id="22" creationId="{07F0C2A6-1FD2-294D-9C24-9E6A3E196603}"/>
          </ac:cxnSpMkLst>
        </pc:cxnChg>
        <pc:cxnChg chg="add mod">
          <ac:chgData name="Akash Levy" userId="0f662538-7453-45f3-952a-fc9f1a7c515e" providerId="ADAL" clId="{B1C1E5B4-5726-6249-84BD-A2A3E308E1DF}" dt="2019-02-16T05:15:19.067" v="385" actId="164"/>
          <ac:cxnSpMkLst>
            <pc:docMk/>
            <pc:sldMk cId="2008023696" sldId="257"/>
            <ac:cxnSpMk id="23" creationId="{5607F853-76FF-0C45-B508-BDEF70DCA61C}"/>
          </ac:cxnSpMkLst>
        </pc:cxnChg>
        <pc:cxnChg chg="add mod">
          <ac:chgData name="Akash Levy" userId="0f662538-7453-45f3-952a-fc9f1a7c515e" providerId="ADAL" clId="{B1C1E5B4-5726-6249-84BD-A2A3E308E1DF}" dt="2019-02-16T05:05:01.085" v="384" actId="164"/>
          <ac:cxnSpMkLst>
            <pc:docMk/>
            <pc:sldMk cId="2008023696" sldId="257"/>
            <ac:cxnSpMk id="26" creationId="{8F131678-4540-BD43-877F-12850D5B6566}"/>
          </ac:cxnSpMkLst>
        </pc:cxnChg>
        <pc:cxnChg chg="add del mod">
          <ac:chgData name="Akash Levy" userId="0f662538-7453-45f3-952a-fc9f1a7c515e" providerId="ADAL" clId="{B1C1E5B4-5726-6249-84BD-A2A3E308E1DF}" dt="2019-02-16T04:55:24" v="353" actId="478"/>
          <ac:cxnSpMkLst>
            <pc:docMk/>
            <pc:sldMk cId="2008023696" sldId="257"/>
            <ac:cxnSpMk id="27" creationId="{D0429F98-FC69-4E46-82C2-229C084F7B38}"/>
          </ac:cxnSpMkLst>
        </pc:cxnChg>
      </pc:sldChg>
      <pc:sldChg chg="addSp delSp modSp add">
        <pc:chgData name="Akash Levy" userId="0f662538-7453-45f3-952a-fc9f1a7c515e" providerId="ADAL" clId="{B1C1E5B4-5726-6249-84BD-A2A3E308E1DF}" dt="2019-02-16T04:57:40.724" v="376" actId="1076"/>
        <pc:sldMkLst>
          <pc:docMk/>
          <pc:sldMk cId="93076929" sldId="258"/>
        </pc:sldMkLst>
        <pc:spChg chg="del">
          <ac:chgData name="Akash Levy" userId="0f662538-7453-45f3-952a-fc9f1a7c515e" providerId="ADAL" clId="{B1C1E5B4-5726-6249-84BD-A2A3E308E1DF}" dt="2019-02-16T02:02:44.563" v="13" actId="478"/>
          <ac:spMkLst>
            <pc:docMk/>
            <pc:sldMk cId="93076929" sldId="258"/>
            <ac:spMk id="2" creationId="{74E85513-7F83-424A-A852-F0A510ADDD35}"/>
          </ac:spMkLst>
        </pc:spChg>
        <pc:spChg chg="del mod">
          <ac:chgData name="Akash Levy" userId="0f662538-7453-45f3-952a-fc9f1a7c515e" providerId="ADAL" clId="{B1C1E5B4-5726-6249-84BD-A2A3E308E1DF}" dt="2019-02-16T02:02:45.748" v="15" actId="478"/>
          <ac:spMkLst>
            <pc:docMk/>
            <pc:sldMk cId="93076929" sldId="258"/>
            <ac:spMk id="3" creationId="{1838E671-A209-5546-945A-D03910F839B2}"/>
          </ac:spMkLst>
        </pc:spChg>
        <pc:spChg chg="add mod">
          <ac:chgData name="Akash Levy" userId="0f662538-7453-45f3-952a-fc9f1a7c515e" providerId="ADAL" clId="{B1C1E5B4-5726-6249-84BD-A2A3E308E1DF}" dt="2019-02-16T04:57:31.774" v="374" actId="164"/>
          <ac:spMkLst>
            <pc:docMk/>
            <pc:sldMk cId="93076929" sldId="258"/>
            <ac:spMk id="6" creationId="{D44838BE-8BF8-E34B-A7B9-A924CECC6BE2}"/>
          </ac:spMkLst>
        </pc:spChg>
        <pc:spChg chg="add mod">
          <ac:chgData name="Akash Levy" userId="0f662538-7453-45f3-952a-fc9f1a7c515e" providerId="ADAL" clId="{B1C1E5B4-5726-6249-84BD-A2A3E308E1DF}" dt="2019-02-16T04:57:24.891" v="373" actId="164"/>
          <ac:spMkLst>
            <pc:docMk/>
            <pc:sldMk cId="93076929" sldId="258"/>
            <ac:spMk id="7" creationId="{A6E6A85F-1600-1D4E-BBA4-C89EF6392813}"/>
          </ac:spMkLst>
        </pc:spChg>
        <pc:spChg chg="add mod">
          <ac:chgData name="Akash Levy" userId="0f662538-7453-45f3-952a-fc9f1a7c515e" providerId="ADAL" clId="{B1C1E5B4-5726-6249-84BD-A2A3E308E1DF}" dt="2019-02-16T04:57:24.891" v="373" actId="164"/>
          <ac:spMkLst>
            <pc:docMk/>
            <pc:sldMk cId="93076929" sldId="258"/>
            <ac:spMk id="8" creationId="{366948CF-D507-CB48-940A-8B1FBA421CC0}"/>
          </ac:spMkLst>
        </pc:spChg>
        <pc:spChg chg="add mod">
          <ac:chgData name="Akash Levy" userId="0f662538-7453-45f3-952a-fc9f1a7c515e" providerId="ADAL" clId="{B1C1E5B4-5726-6249-84BD-A2A3E308E1DF}" dt="2019-02-16T04:57:24.891" v="373" actId="164"/>
          <ac:spMkLst>
            <pc:docMk/>
            <pc:sldMk cId="93076929" sldId="258"/>
            <ac:spMk id="9" creationId="{98CE1C87-8060-D74F-9B61-3D5305B6C509}"/>
          </ac:spMkLst>
        </pc:spChg>
        <pc:spChg chg="add mod">
          <ac:chgData name="Akash Levy" userId="0f662538-7453-45f3-952a-fc9f1a7c515e" providerId="ADAL" clId="{B1C1E5B4-5726-6249-84BD-A2A3E308E1DF}" dt="2019-02-16T04:57:24.891" v="373" actId="164"/>
          <ac:spMkLst>
            <pc:docMk/>
            <pc:sldMk cId="93076929" sldId="258"/>
            <ac:spMk id="10" creationId="{B0B33C4B-42E3-2E4C-A433-5BDAAB9EDF01}"/>
          </ac:spMkLst>
        </pc:spChg>
        <pc:spChg chg="add mod">
          <ac:chgData name="Akash Levy" userId="0f662538-7453-45f3-952a-fc9f1a7c515e" providerId="ADAL" clId="{B1C1E5B4-5726-6249-84BD-A2A3E308E1DF}" dt="2019-02-16T04:57:31.774" v="374" actId="164"/>
          <ac:spMkLst>
            <pc:docMk/>
            <pc:sldMk cId="93076929" sldId="258"/>
            <ac:spMk id="11" creationId="{E75FA95A-E64E-7346-A457-D65D94F3B766}"/>
          </ac:spMkLst>
        </pc:spChg>
        <pc:spChg chg="add del mod">
          <ac:chgData name="Akash Levy" userId="0f662538-7453-45f3-952a-fc9f1a7c515e" providerId="ADAL" clId="{B1C1E5B4-5726-6249-84BD-A2A3E308E1DF}" dt="2019-02-16T02:18:15.012" v="146" actId="478"/>
          <ac:spMkLst>
            <pc:docMk/>
            <pc:sldMk cId="93076929" sldId="258"/>
            <ac:spMk id="12" creationId="{652FF326-41FE-0544-8CE8-F97D0433FC12}"/>
          </ac:spMkLst>
        </pc:spChg>
        <pc:spChg chg="add mod">
          <ac:chgData name="Akash Levy" userId="0f662538-7453-45f3-952a-fc9f1a7c515e" providerId="ADAL" clId="{B1C1E5B4-5726-6249-84BD-A2A3E308E1DF}" dt="2019-02-16T04:57:31.774" v="374" actId="164"/>
          <ac:spMkLst>
            <pc:docMk/>
            <pc:sldMk cId="93076929" sldId="258"/>
            <ac:spMk id="13" creationId="{CC8B183B-3452-D04E-AF44-C18FD56E5FEC}"/>
          </ac:spMkLst>
        </pc:spChg>
        <pc:spChg chg="add mod">
          <ac:chgData name="Akash Levy" userId="0f662538-7453-45f3-952a-fc9f1a7c515e" providerId="ADAL" clId="{B1C1E5B4-5726-6249-84BD-A2A3E308E1DF}" dt="2019-02-16T04:57:31.774" v="374" actId="164"/>
          <ac:spMkLst>
            <pc:docMk/>
            <pc:sldMk cId="93076929" sldId="258"/>
            <ac:spMk id="25" creationId="{A3EA5C87-D657-624F-AD35-52179105E77C}"/>
          </ac:spMkLst>
        </pc:spChg>
        <pc:grpChg chg="add mod">
          <ac:chgData name="Akash Levy" userId="0f662538-7453-45f3-952a-fc9f1a7c515e" providerId="ADAL" clId="{B1C1E5B4-5726-6249-84BD-A2A3E308E1DF}" dt="2019-02-16T04:57:40.724" v="376" actId="1076"/>
          <ac:grpSpMkLst>
            <pc:docMk/>
            <pc:sldMk cId="93076929" sldId="258"/>
            <ac:grpSpMk id="27" creationId="{AD9DDEDB-583E-A748-99C2-F24D5015B6DC}"/>
          </ac:grpSpMkLst>
        </pc:grpChg>
        <pc:grpChg chg="add mod">
          <ac:chgData name="Akash Levy" userId="0f662538-7453-45f3-952a-fc9f1a7c515e" providerId="ADAL" clId="{B1C1E5B4-5726-6249-84BD-A2A3E308E1DF}" dt="2019-02-16T04:57:38.791" v="375" actId="1076"/>
          <ac:grpSpMkLst>
            <pc:docMk/>
            <pc:sldMk cId="93076929" sldId="258"/>
            <ac:grpSpMk id="28" creationId="{7369968C-BE72-D145-96C4-A07E6AD0DCE7}"/>
          </ac:grpSpMkLst>
        </pc:grpChg>
        <pc:picChg chg="add mod">
          <ac:chgData name="Akash Levy" userId="0f662538-7453-45f3-952a-fc9f1a7c515e" providerId="ADAL" clId="{B1C1E5B4-5726-6249-84BD-A2A3E308E1DF}" dt="2019-02-16T04:57:24.891" v="373" actId="164"/>
          <ac:picMkLst>
            <pc:docMk/>
            <pc:sldMk cId="93076929" sldId="258"/>
            <ac:picMk id="4" creationId="{00F2B75D-4A07-1247-B1D2-4D351BA59D69}"/>
          </ac:picMkLst>
        </pc:picChg>
        <pc:picChg chg="add mod">
          <ac:chgData name="Akash Levy" userId="0f662538-7453-45f3-952a-fc9f1a7c515e" providerId="ADAL" clId="{B1C1E5B4-5726-6249-84BD-A2A3E308E1DF}" dt="2019-02-16T04:57:31.774" v="374" actId="164"/>
          <ac:picMkLst>
            <pc:docMk/>
            <pc:sldMk cId="93076929" sldId="258"/>
            <ac:picMk id="5" creationId="{BA4F67F5-CFB3-4C42-9718-5E88AF315E75}"/>
          </ac:picMkLst>
        </pc:picChg>
        <pc:cxnChg chg="add del mod">
          <ac:chgData name="Akash Levy" userId="0f662538-7453-45f3-952a-fc9f1a7c515e" providerId="ADAL" clId="{B1C1E5B4-5726-6249-84BD-A2A3E308E1DF}" dt="2019-02-16T02:19:01.448" v="148" actId="478"/>
          <ac:cxnSpMkLst>
            <pc:docMk/>
            <pc:sldMk cId="93076929" sldId="258"/>
            <ac:cxnSpMk id="15" creationId="{AEB422A3-6C9C-F64C-B9B8-ECE85E605643}"/>
          </ac:cxnSpMkLst>
        </pc:cxnChg>
        <pc:cxnChg chg="add mod">
          <ac:chgData name="Akash Levy" userId="0f662538-7453-45f3-952a-fc9f1a7c515e" providerId="ADAL" clId="{B1C1E5B4-5726-6249-84BD-A2A3E308E1DF}" dt="2019-02-16T04:57:24.891" v="373" actId="164"/>
          <ac:cxnSpMkLst>
            <pc:docMk/>
            <pc:sldMk cId="93076929" sldId="258"/>
            <ac:cxnSpMk id="17" creationId="{6573EC7B-1736-5947-A605-86329C44D028}"/>
          </ac:cxnSpMkLst>
        </pc:cxnChg>
        <pc:cxnChg chg="add mod">
          <ac:chgData name="Akash Levy" userId="0f662538-7453-45f3-952a-fc9f1a7c515e" providerId="ADAL" clId="{B1C1E5B4-5726-6249-84BD-A2A3E308E1DF}" dt="2019-02-16T04:57:24.891" v="373" actId="164"/>
          <ac:cxnSpMkLst>
            <pc:docMk/>
            <pc:sldMk cId="93076929" sldId="258"/>
            <ac:cxnSpMk id="21" creationId="{079B44C5-0160-D142-A6F3-23801B87778C}"/>
          </ac:cxnSpMkLst>
        </pc:cxnChg>
        <pc:cxnChg chg="add mod">
          <ac:chgData name="Akash Levy" userId="0f662538-7453-45f3-952a-fc9f1a7c515e" providerId="ADAL" clId="{B1C1E5B4-5726-6249-84BD-A2A3E308E1DF}" dt="2019-02-16T04:57:24.891" v="373" actId="164"/>
          <ac:cxnSpMkLst>
            <pc:docMk/>
            <pc:sldMk cId="93076929" sldId="258"/>
            <ac:cxnSpMk id="22" creationId="{2B7078F2-F259-5F46-826E-EE251B2460FA}"/>
          </ac:cxnSpMkLst>
        </pc:cxnChg>
        <pc:cxnChg chg="add mod">
          <ac:chgData name="Akash Levy" userId="0f662538-7453-45f3-952a-fc9f1a7c515e" providerId="ADAL" clId="{B1C1E5B4-5726-6249-84BD-A2A3E308E1DF}" dt="2019-02-16T04:57:31.774" v="374" actId="164"/>
          <ac:cxnSpMkLst>
            <pc:docMk/>
            <pc:sldMk cId="93076929" sldId="258"/>
            <ac:cxnSpMk id="23" creationId="{F736AE3A-050D-1F43-8EAF-308C07FA479E}"/>
          </ac:cxnSpMkLst>
        </pc:cxnChg>
        <pc:cxnChg chg="add mod">
          <ac:chgData name="Akash Levy" userId="0f662538-7453-45f3-952a-fc9f1a7c515e" providerId="ADAL" clId="{B1C1E5B4-5726-6249-84BD-A2A3E308E1DF}" dt="2019-02-16T04:57:31.774" v="374" actId="164"/>
          <ac:cxnSpMkLst>
            <pc:docMk/>
            <pc:sldMk cId="93076929" sldId="258"/>
            <ac:cxnSpMk id="24" creationId="{F27A20E7-0385-0549-A247-A302DA5B67D0}"/>
          </ac:cxnSpMkLst>
        </pc:cxnChg>
        <pc:cxnChg chg="add mod">
          <ac:chgData name="Akash Levy" userId="0f662538-7453-45f3-952a-fc9f1a7c515e" providerId="ADAL" clId="{B1C1E5B4-5726-6249-84BD-A2A3E308E1DF}" dt="2019-02-16T04:57:31.774" v="374" actId="164"/>
          <ac:cxnSpMkLst>
            <pc:docMk/>
            <pc:sldMk cId="93076929" sldId="258"/>
            <ac:cxnSpMk id="26" creationId="{0C760161-AD5A-BC4C-BC75-BF0EDADCB60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20B13-2C0A-C24C-A262-5D001DD91CF9}" type="doc">
      <dgm:prSet loTypeId="urn:microsoft.com/office/officeart/2005/8/layout/hierarchy1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8C12D30-0000-3F40-9725-BB54FF646524}">
      <dgm:prSet phldrT="[Text]"/>
      <dgm:spPr/>
      <dgm:t>
        <a:bodyPr/>
        <a:lstStyle/>
        <a:p>
          <a:r>
            <a:rPr lang="en-US" dirty="0"/>
            <a:t>Top (substrate)</a:t>
          </a:r>
        </a:p>
      </dgm:t>
    </dgm:pt>
    <dgm:pt modelId="{E9B28298-5F53-3447-BD9E-64111EF396DA}" type="parTrans" cxnId="{EFB79595-EEF4-5047-8E6C-84F0524A4620}">
      <dgm:prSet/>
      <dgm:spPr/>
      <dgm:t>
        <a:bodyPr/>
        <a:lstStyle/>
        <a:p>
          <a:endParaRPr lang="en-US"/>
        </a:p>
      </dgm:t>
    </dgm:pt>
    <dgm:pt modelId="{F8AEA278-2F92-8D40-9B0F-D361F7D23868}" type="sibTrans" cxnId="{EFB79595-EEF4-5047-8E6C-84F0524A4620}">
      <dgm:prSet/>
      <dgm:spPr/>
      <dgm:t>
        <a:bodyPr/>
        <a:lstStyle/>
        <a:p>
          <a:endParaRPr lang="en-US"/>
        </a:p>
      </dgm:t>
    </dgm:pt>
    <dgm:pt modelId="{81269CC8-FB8C-344B-AD92-C05E057FCC53}">
      <dgm:prSet phldrT="[Text]"/>
      <dgm:spPr/>
      <dgm:t>
        <a:bodyPr/>
        <a:lstStyle/>
        <a:p>
          <a:r>
            <a:rPr lang="en-US" dirty="0"/>
            <a:t>Active</a:t>
          </a:r>
        </a:p>
      </dgm:t>
    </dgm:pt>
    <dgm:pt modelId="{49201454-038F-C44A-A540-642D2AF84844}" type="parTrans" cxnId="{AF232454-B939-3C43-A1D3-1F37AC53C284}">
      <dgm:prSet/>
      <dgm:spPr/>
      <dgm:t>
        <a:bodyPr/>
        <a:lstStyle/>
        <a:p>
          <a:endParaRPr lang="en-US"/>
        </a:p>
      </dgm:t>
    </dgm:pt>
    <dgm:pt modelId="{8B0DFE19-3F8D-8D4D-8F2B-420B375085A5}" type="sibTrans" cxnId="{AF232454-B939-3C43-A1D3-1F37AC53C284}">
      <dgm:prSet/>
      <dgm:spPr/>
      <dgm:t>
        <a:bodyPr/>
        <a:lstStyle/>
        <a:p>
          <a:endParaRPr lang="en-US"/>
        </a:p>
      </dgm:t>
    </dgm:pt>
    <dgm:pt modelId="{591AE0E5-54EB-214D-80C5-0C370C1CBA70}">
      <dgm:prSet phldrT="[Text]"/>
      <dgm:spPr/>
      <dgm:t>
        <a:bodyPr/>
        <a:lstStyle/>
        <a:p>
          <a:r>
            <a:rPr lang="en-US" dirty="0"/>
            <a:t>Field</a:t>
          </a:r>
        </a:p>
      </dgm:t>
    </dgm:pt>
    <dgm:pt modelId="{D8B71E5F-44CD-D349-8FC1-E246C299FC0D}" type="parTrans" cxnId="{3C58997F-9829-D649-A875-D9515BC8EE91}">
      <dgm:prSet/>
      <dgm:spPr/>
      <dgm:t>
        <a:bodyPr/>
        <a:lstStyle/>
        <a:p>
          <a:endParaRPr lang="en-US"/>
        </a:p>
      </dgm:t>
    </dgm:pt>
    <dgm:pt modelId="{E5AC43E6-35C6-F944-9FE6-1C9BC45D7C9C}" type="sibTrans" cxnId="{3C58997F-9829-D649-A875-D9515BC8EE91}">
      <dgm:prSet/>
      <dgm:spPr/>
      <dgm:t>
        <a:bodyPr/>
        <a:lstStyle/>
        <a:p>
          <a:endParaRPr lang="en-US"/>
        </a:p>
      </dgm:t>
    </dgm:pt>
    <dgm:pt modelId="{63C994A4-2FBE-DB4E-872E-8A6FAE3103C4}">
      <dgm:prSet phldrT="[Text]"/>
      <dgm:spPr/>
      <dgm:t>
        <a:bodyPr/>
        <a:lstStyle/>
        <a:p>
          <a:r>
            <a:rPr lang="en-US" dirty="0"/>
            <a:t>Normal NMOS S/D</a:t>
          </a:r>
        </a:p>
      </dgm:t>
    </dgm:pt>
    <dgm:pt modelId="{C026E908-06F8-6F48-B42C-774B0DFC371F}" type="parTrans" cxnId="{93E6F7A1-A5C0-8A4D-AB12-C39F3359AC58}">
      <dgm:prSet/>
      <dgm:spPr/>
      <dgm:t>
        <a:bodyPr/>
        <a:lstStyle/>
        <a:p>
          <a:endParaRPr lang="en-US"/>
        </a:p>
      </dgm:t>
    </dgm:pt>
    <dgm:pt modelId="{06FC51DC-7491-A445-AF78-AC51C6BA3A20}" type="sibTrans" cxnId="{93E6F7A1-A5C0-8A4D-AB12-C39F3359AC58}">
      <dgm:prSet/>
      <dgm:spPr/>
      <dgm:t>
        <a:bodyPr/>
        <a:lstStyle/>
        <a:p>
          <a:endParaRPr lang="en-US"/>
        </a:p>
      </dgm:t>
    </dgm:pt>
    <dgm:pt modelId="{D01AE103-534C-0B4D-86A9-5F7278E59240}">
      <dgm:prSet phldrT="[Text]"/>
      <dgm:spPr/>
      <dgm:t>
        <a:bodyPr/>
        <a:lstStyle/>
        <a:p>
          <a:r>
            <a:rPr lang="en-US" dirty="0"/>
            <a:t>Normal NMOS Gate</a:t>
          </a:r>
        </a:p>
      </dgm:t>
    </dgm:pt>
    <dgm:pt modelId="{AEDEC54C-7EF0-F44D-BC90-1D323116BD65}" type="parTrans" cxnId="{CD0075A3-5255-4D40-A493-D49E99166B13}">
      <dgm:prSet/>
      <dgm:spPr/>
      <dgm:t>
        <a:bodyPr/>
        <a:lstStyle/>
        <a:p>
          <a:endParaRPr lang="en-US"/>
        </a:p>
      </dgm:t>
    </dgm:pt>
    <dgm:pt modelId="{64C51679-683C-E342-83BF-9BA492E6C028}" type="sibTrans" cxnId="{CD0075A3-5255-4D40-A493-D49E99166B13}">
      <dgm:prSet/>
      <dgm:spPr/>
      <dgm:t>
        <a:bodyPr/>
        <a:lstStyle/>
        <a:p>
          <a:endParaRPr lang="en-US"/>
        </a:p>
      </dgm:t>
    </dgm:pt>
    <dgm:pt modelId="{51C9C84A-4041-1D4D-9FC0-9A98747D862D}">
      <dgm:prSet phldrT="[Text]"/>
      <dgm:spPr/>
      <dgm:t>
        <a:bodyPr/>
        <a:lstStyle/>
        <a:p>
          <a:r>
            <a:rPr lang="en-US" dirty="0"/>
            <a:t>Parasitic NMOS 1</a:t>
          </a:r>
        </a:p>
      </dgm:t>
    </dgm:pt>
    <dgm:pt modelId="{AAD8FEAA-1CC9-5144-BF56-38A9C679FFF3}" type="parTrans" cxnId="{09215A0C-A6CB-0B43-87C5-752143EFC7CD}">
      <dgm:prSet/>
      <dgm:spPr/>
      <dgm:t>
        <a:bodyPr/>
        <a:lstStyle/>
        <a:p>
          <a:endParaRPr lang="en-US"/>
        </a:p>
      </dgm:t>
    </dgm:pt>
    <dgm:pt modelId="{46532F4B-D5F9-3244-8EF9-C3BE8B2C3658}" type="sibTrans" cxnId="{09215A0C-A6CB-0B43-87C5-752143EFC7CD}">
      <dgm:prSet/>
      <dgm:spPr/>
      <dgm:t>
        <a:bodyPr/>
        <a:lstStyle/>
        <a:p>
          <a:endParaRPr lang="en-US"/>
        </a:p>
      </dgm:t>
    </dgm:pt>
    <dgm:pt modelId="{7C0CB7C4-A229-9F4B-9BBA-625934A790DD}">
      <dgm:prSet phldrT="[Text]"/>
      <dgm:spPr/>
      <dgm:t>
        <a:bodyPr/>
        <a:lstStyle/>
        <a:p>
          <a:r>
            <a:rPr lang="en-US" dirty="0"/>
            <a:t>Parasitic NMOS 2</a:t>
          </a:r>
        </a:p>
      </dgm:t>
    </dgm:pt>
    <dgm:pt modelId="{F2A0F8A1-A763-8D41-BAE2-4AA0280A1496}" type="parTrans" cxnId="{D688A71A-BE97-C349-BC9E-2B2B84906403}">
      <dgm:prSet/>
      <dgm:spPr/>
      <dgm:t>
        <a:bodyPr/>
        <a:lstStyle/>
        <a:p>
          <a:endParaRPr lang="en-US"/>
        </a:p>
      </dgm:t>
    </dgm:pt>
    <dgm:pt modelId="{1B68DE6A-C5BE-8646-B936-A93CD110AB2F}" type="sibTrans" cxnId="{D688A71A-BE97-C349-BC9E-2B2B84906403}">
      <dgm:prSet/>
      <dgm:spPr/>
      <dgm:t>
        <a:bodyPr/>
        <a:lstStyle/>
        <a:p>
          <a:endParaRPr lang="en-US"/>
        </a:p>
      </dgm:t>
    </dgm:pt>
    <dgm:pt modelId="{2889323B-DC5E-924B-AA24-42390D600FF7}" type="pres">
      <dgm:prSet presAssocID="{D3820B13-2C0A-C24C-A262-5D001DD91C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607EBC-72DA-944C-9743-F09CE99B689C}" type="pres">
      <dgm:prSet presAssocID="{08C12D30-0000-3F40-9725-BB54FF646524}" presName="hierRoot1" presStyleCnt="0"/>
      <dgm:spPr/>
    </dgm:pt>
    <dgm:pt modelId="{38CF1305-B86C-D84B-B9FC-EA1E08BD10CF}" type="pres">
      <dgm:prSet presAssocID="{08C12D30-0000-3F40-9725-BB54FF646524}" presName="composite" presStyleCnt="0"/>
      <dgm:spPr/>
    </dgm:pt>
    <dgm:pt modelId="{CF8F8CCD-6514-DC4B-B52C-35C0C0AE8CE9}" type="pres">
      <dgm:prSet presAssocID="{08C12D30-0000-3F40-9725-BB54FF646524}" presName="background" presStyleLbl="node0" presStyleIdx="0" presStyleCnt="1"/>
      <dgm:spPr/>
    </dgm:pt>
    <dgm:pt modelId="{4523A43A-6C59-6047-AB9C-C4A2EA4082FC}" type="pres">
      <dgm:prSet presAssocID="{08C12D30-0000-3F40-9725-BB54FF646524}" presName="text" presStyleLbl="fgAcc0" presStyleIdx="0" presStyleCnt="1">
        <dgm:presLayoutVars>
          <dgm:chPref val="3"/>
        </dgm:presLayoutVars>
      </dgm:prSet>
      <dgm:spPr/>
    </dgm:pt>
    <dgm:pt modelId="{F7F12242-43A8-EC4D-A91B-A3A32A5C791B}" type="pres">
      <dgm:prSet presAssocID="{08C12D30-0000-3F40-9725-BB54FF646524}" presName="hierChild2" presStyleCnt="0"/>
      <dgm:spPr/>
    </dgm:pt>
    <dgm:pt modelId="{67256A27-6799-4240-9F6F-EC1EA281C470}" type="pres">
      <dgm:prSet presAssocID="{49201454-038F-C44A-A540-642D2AF84844}" presName="Name10" presStyleLbl="parChTrans1D2" presStyleIdx="0" presStyleCnt="2"/>
      <dgm:spPr/>
    </dgm:pt>
    <dgm:pt modelId="{FB0DF8DF-E56E-154A-8EE0-4C3F17C86419}" type="pres">
      <dgm:prSet presAssocID="{81269CC8-FB8C-344B-AD92-C05E057FCC53}" presName="hierRoot2" presStyleCnt="0"/>
      <dgm:spPr/>
    </dgm:pt>
    <dgm:pt modelId="{F12642D4-B5DA-D84E-BC7E-A44F5F96555C}" type="pres">
      <dgm:prSet presAssocID="{81269CC8-FB8C-344B-AD92-C05E057FCC53}" presName="composite2" presStyleCnt="0"/>
      <dgm:spPr/>
    </dgm:pt>
    <dgm:pt modelId="{6810469F-846B-E941-80E2-E8E41D00EB55}" type="pres">
      <dgm:prSet presAssocID="{81269CC8-FB8C-344B-AD92-C05E057FCC53}" presName="background2" presStyleLbl="node2" presStyleIdx="0" presStyleCnt="2"/>
      <dgm:spPr/>
    </dgm:pt>
    <dgm:pt modelId="{441596BB-6852-F344-AC71-DA31E84D2BD2}" type="pres">
      <dgm:prSet presAssocID="{81269CC8-FB8C-344B-AD92-C05E057FCC53}" presName="text2" presStyleLbl="fgAcc2" presStyleIdx="0" presStyleCnt="2">
        <dgm:presLayoutVars>
          <dgm:chPref val="3"/>
        </dgm:presLayoutVars>
      </dgm:prSet>
      <dgm:spPr/>
    </dgm:pt>
    <dgm:pt modelId="{9B6EFE47-04D3-3D4B-A00E-A7E2C1435C9B}" type="pres">
      <dgm:prSet presAssocID="{81269CC8-FB8C-344B-AD92-C05E057FCC53}" presName="hierChild3" presStyleCnt="0"/>
      <dgm:spPr/>
    </dgm:pt>
    <dgm:pt modelId="{6C9DE950-2A12-3F4F-BDBD-90D0231E1D08}" type="pres">
      <dgm:prSet presAssocID="{C026E908-06F8-6F48-B42C-774B0DFC371F}" presName="Name17" presStyleLbl="parChTrans1D3" presStyleIdx="0" presStyleCnt="4"/>
      <dgm:spPr/>
    </dgm:pt>
    <dgm:pt modelId="{DD4B3631-98FB-5F43-A58A-E4F1A5E6932E}" type="pres">
      <dgm:prSet presAssocID="{63C994A4-2FBE-DB4E-872E-8A6FAE3103C4}" presName="hierRoot3" presStyleCnt="0"/>
      <dgm:spPr/>
    </dgm:pt>
    <dgm:pt modelId="{1327925A-B228-3C4E-9EDF-76BA3E131AEA}" type="pres">
      <dgm:prSet presAssocID="{63C994A4-2FBE-DB4E-872E-8A6FAE3103C4}" presName="composite3" presStyleCnt="0"/>
      <dgm:spPr/>
    </dgm:pt>
    <dgm:pt modelId="{059983E8-073A-9743-9B9A-7418F78FCF9A}" type="pres">
      <dgm:prSet presAssocID="{63C994A4-2FBE-DB4E-872E-8A6FAE3103C4}" presName="background3" presStyleLbl="node3" presStyleIdx="0" presStyleCnt="4"/>
      <dgm:spPr/>
    </dgm:pt>
    <dgm:pt modelId="{CBF3723A-3186-214C-AF73-03C6D03375A1}" type="pres">
      <dgm:prSet presAssocID="{63C994A4-2FBE-DB4E-872E-8A6FAE3103C4}" presName="text3" presStyleLbl="fgAcc3" presStyleIdx="0" presStyleCnt="4">
        <dgm:presLayoutVars>
          <dgm:chPref val="3"/>
        </dgm:presLayoutVars>
      </dgm:prSet>
      <dgm:spPr/>
    </dgm:pt>
    <dgm:pt modelId="{FEA8FE0B-92C3-2248-A73F-34104DCE25AD}" type="pres">
      <dgm:prSet presAssocID="{63C994A4-2FBE-DB4E-872E-8A6FAE3103C4}" presName="hierChild4" presStyleCnt="0"/>
      <dgm:spPr/>
    </dgm:pt>
    <dgm:pt modelId="{DFC3B454-6EF7-914B-9AF5-074436FB8336}" type="pres">
      <dgm:prSet presAssocID="{AEDEC54C-7EF0-F44D-BC90-1D323116BD65}" presName="Name17" presStyleLbl="parChTrans1D3" presStyleIdx="1" presStyleCnt="4"/>
      <dgm:spPr/>
    </dgm:pt>
    <dgm:pt modelId="{CF881B35-59AE-8E4F-880E-6A14F53863BF}" type="pres">
      <dgm:prSet presAssocID="{D01AE103-534C-0B4D-86A9-5F7278E59240}" presName="hierRoot3" presStyleCnt="0"/>
      <dgm:spPr/>
    </dgm:pt>
    <dgm:pt modelId="{99BC63EC-5CC3-9E45-8C5C-50052FE95A2A}" type="pres">
      <dgm:prSet presAssocID="{D01AE103-534C-0B4D-86A9-5F7278E59240}" presName="composite3" presStyleCnt="0"/>
      <dgm:spPr/>
    </dgm:pt>
    <dgm:pt modelId="{4CD35C7B-AB56-204A-B73E-37F0F1B27628}" type="pres">
      <dgm:prSet presAssocID="{D01AE103-534C-0B4D-86A9-5F7278E59240}" presName="background3" presStyleLbl="node3" presStyleIdx="1" presStyleCnt="4"/>
      <dgm:spPr/>
    </dgm:pt>
    <dgm:pt modelId="{D888DB0B-BD4F-1B4E-9CB8-39DF1AEDD94B}" type="pres">
      <dgm:prSet presAssocID="{D01AE103-534C-0B4D-86A9-5F7278E59240}" presName="text3" presStyleLbl="fgAcc3" presStyleIdx="1" presStyleCnt="4">
        <dgm:presLayoutVars>
          <dgm:chPref val="3"/>
        </dgm:presLayoutVars>
      </dgm:prSet>
      <dgm:spPr/>
    </dgm:pt>
    <dgm:pt modelId="{C314C9DF-3753-4846-A53E-D5BE0A4BB5EF}" type="pres">
      <dgm:prSet presAssocID="{D01AE103-534C-0B4D-86A9-5F7278E59240}" presName="hierChild4" presStyleCnt="0"/>
      <dgm:spPr/>
    </dgm:pt>
    <dgm:pt modelId="{3AD8A7BC-7310-E647-B68D-6658308C3F5B}" type="pres">
      <dgm:prSet presAssocID="{D8B71E5F-44CD-D349-8FC1-E246C299FC0D}" presName="Name10" presStyleLbl="parChTrans1D2" presStyleIdx="1" presStyleCnt="2"/>
      <dgm:spPr/>
    </dgm:pt>
    <dgm:pt modelId="{1DA91E55-08E0-2A40-8D5C-BC06E674B269}" type="pres">
      <dgm:prSet presAssocID="{591AE0E5-54EB-214D-80C5-0C370C1CBA70}" presName="hierRoot2" presStyleCnt="0"/>
      <dgm:spPr/>
    </dgm:pt>
    <dgm:pt modelId="{F4C2510C-7AF7-DD4D-879E-ABB8F64F7F4F}" type="pres">
      <dgm:prSet presAssocID="{591AE0E5-54EB-214D-80C5-0C370C1CBA70}" presName="composite2" presStyleCnt="0"/>
      <dgm:spPr/>
    </dgm:pt>
    <dgm:pt modelId="{8AB7A41A-D54E-3248-B511-0676EF5DAFBF}" type="pres">
      <dgm:prSet presAssocID="{591AE0E5-54EB-214D-80C5-0C370C1CBA70}" presName="background2" presStyleLbl="node2" presStyleIdx="1" presStyleCnt="2"/>
      <dgm:spPr/>
    </dgm:pt>
    <dgm:pt modelId="{5C01CD18-F34B-5644-A5DF-710E06E31A4A}" type="pres">
      <dgm:prSet presAssocID="{591AE0E5-54EB-214D-80C5-0C370C1CBA70}" presName="text2" presStyleLbl="fgAcc2" presStyleIdx="1" presStyleCnt="2">
        <dgm:presLayoutVars>
          <dgm:chPref val="3"/>
        </dgm:presLayoutVars>
      </dgm:prSet>
      <dgm:spPr/>
    </dgm:pt>
    <dgm:pt modelId="{5074E06D-ACE6-DA48-BD46-2373EB498B9D}" type="pres">
      <dgm:prSet presAssocID="{591AE0E5-54EB-214D-80C5-0C370C1CBA70}" presName="hierChild3" presStyleCnt="0"/>
      <dgm:spPr/>
    </dgm:pt>
    <dgm:pt modelId="{D6D9ADE5-8EDE-EF44-818D-EAC7E4DF4FD7}" type="pres">
      <dgm:prSet presAssocID="{AAD8FEAA-1CC9-5144-BF56-38A9C679FFF3}" presName="Name17" presStyleLbl="parChTrans1D3" presStyleIdx="2" presStyleCnt="4"/>
      <dgm:spPr/>
    </dgm:pt>
    <dgm:pt modelId="{629E5E82-AE56-CD4D-AED6-858D009ED55F}" type="pres">
      <dgm:prSet presAssocID="{51C9C84A-4041-1D4D-9FC0-9A98747D862D}" presName="hierRoot3" presStyleCnt="0"/>
      <dgm:spPr/>
    </dgm:pt>
    <dgm:pt modelId="{15535987-9009-9344-B826-FCC77C2199C5}" type="pres">
      <dgm:prSet presAssocID="{51C9C84A-4041-1D4D-9FC0-9A98747D862D}" presName="composite3" presStyleCnt="0"/>
      <dgm:spPr/>
    </dgm:pt>
    <dgm:pt modelId="{938824A7-8F41-084C-84DF-7A33E254E19A}" type="pres">
      <dgm:prSet presAssocID="{51C9C84A-4041-1D4D-9FC0-9A98747D862D}" presName="background3" presStyleLbl="node3" presStyleIdx="2" presStyleCnt="4"/>
      <dgm:spPr/>
    </dgm:pt>
    <dgm:pt modelId="{0841974B-B8FB-FF4D-ADC2-BC44DF273843}" type="pres">
      <dgm:prSet presAssocID="{51C9C84A-4041-1D4D-9FC0-9A98747D862D}" presName="text3" presStyleLbl="fgAcc3" presStyleIdx="2" presStyleCnt="4">
        <dgm:presLayoutVars>
          <dgm:chPref val="3"/>
        </dgm:presLayoutVars>
      </dgm:prSet>
      <dgm:spPr/>
    </dgm:pt>
    <dgm:pt modelId="{4665EBBA-8301-6347-BB5F-C855421E676A}" type="pres">
      <dgm:prSet presAssocID="{51C9C84A-4041-1D4D-9FC0-9A98747D862D}" presName="hierChild4" presStyleCnt="0"/>
      <dgm:spPr/>
    </dgm:pt>
    <dgm:pt modelId="{3DF4B3C2-0C78-4742-A96A-9CD75E899A0C}" type="pres">
      <dgm:prSet presAssocID="{F2A0F8A1-A763-8D41-BAE2-4AA0280A1496}" presName="Name17" presStyleLbl="parChTrans1D3" presStyleIdx="3" presStyleCnt="4"/>
      <dgm:spPr/>
    </dgm:pt>
    <dgm:pt modelId="{87F169F0-C699-D545-A5E3-9B1F123C34ED}" type="pres">
      <dgm:prSet presAssocID="{7C0CB7C4-A229-9F4B-9BBA-625934A790DD}" presName="hierRoot3" presStyleCnt="0"/>
      <dgm:spPr/>
    </dgm:pt>
    <dgm:pt modelId="{D5CC5A6F-8381-D247-BCAE-581381DE51B2}" type="pres">
      <dgm:prSet presAssocID="{7C0CB7C4-A229-9F4B-9BBA-625934A790DD}" presName="composite3" presStyleCnt="0"/>
      <dgm:spPr/>
    </dgm:pt>
    <dgm:pt modelId="{39A66865-DD2D-7D4F-AE7E-CAF8E50DAEB3}" type="pres">
      <dgm:prSet presAssocID="{7C0CB7C4-A229-9F4B-9BBA-625934A790DD}" presName="background3" presStyleLbl="node3" presStyleIdx="3" presStyleCnt="4"/>
      <dgm:spPr/>
    </dgm:pt>
    <dgm:pt modelId="{8951BA49-E05B-5645-BE26-A943A857AC1D}" type="pres">
      <dgm:prSet presAssocID="{7C0CB7C4-A229-9F4B-9BBA-625934A790DD}" presName="text3" presStyleLbl="fgAcc3" presStyleIdx="3" presStyleCnt="4">
        <dgm:presLayoutVars>
          <dgm:chPref val="3"/>
        </dgm:presLayoutVars>
      </dgm:prSet>
      <dgm:spPr/>
    </dgm:pt>
    <dgm:pt modelId="{2835B771-9A73-B94A-BE66-78EE92E42D3E}" type="pres">
      <dgm:prSet presAssocID="{7C0CB7C4-A229-9F4B-9BBA-625934A790DD}" presName="hierChild4" presStyleCnt="0"/>
      <dgm:spPr/>
    </dgm:pt>
  </dgm:ptLst>
  <dgm:cxnLst>
    <dgm:cxn modelId="{60F59705-A5F0-D148-A544-7922FF7233AE}" type="presOf" srcId="{08C12D30-0000-3F40-9725-BB54FF646524}" destId="{4523A43A-6C59-6047-AB9C-C4A2EA4082FC}" srcOrd="0" destOrd="0" presId="urn:microsoft.com/office/officeart/2005/8/layout/hierarchy1"/>
    <dgm:cxn modelId="{09215A0C-A6CB-0B43-87C5-752143EFC7CD}" srcId="{591AE0E5-54EB-214D-80C5-0C370C1CBA70}" destId="{51C9C84A-4041-1D4D-9FC0-9A98747D862D}" srcOrd="0" destOrd="0" parTransId="{AAD8FEAA-1CC9-5144-BF56-38A9C679FFF3}" sibTransId="{46532F4B-D5F9-3244-8EF9-C3BE8B2C3658}"/>
    <dgm:cxn modelId="{AF2D5A15-88C1-2D44-BDEE-A9C07F71D381}" type="presOf" srcId="{AEDEC54C-7EF0-F44D-BC90-1D323116BD65}" destId="{DFC3B454-6EF7-914B-9AF5-074436FB8336}" srcOrd="0" destOrd="0" presId="urn:microsoft.com/office/officeart/2005/8/layout/hierarchy1"/>
    <dgm:cxn modelId="{D688A71A-BE97-C349-BC9E-2B2B84906403}" srcId="{591AE0E5-54EB-214D-80C5-0C370C1CBA70}" destId="{7C0CB7C4-A229-9F4B-9BBA-625934A790DD}" srcOrd="1" destOrd="0" parTransId="{F2A0F8A1-A763-8D41-BAE2-4AA0280A1496}" sibTransId="{1B68DE6A-C5BE-8646-B936-A93CD110AB2F}"/>
    <dgm:cxn modelId="{326E7E1C-FE7D-2D4D-A871-F12FB1172D43}" type="presOf" srcId="{591AE0E5-54EB-214D-80C5-0C370C1CBA70}" destId="{5C01CD18-F34B-5644-A5DF-710E06E31A4A}" srcOrd="0" destOrd="0" presId="urn:microsoft.com/office/officeart/2005/8/layout/hierarchy1"/>
    <dgm:cxn modelId="{6BD1EE29-BD4B-4F4F-9E83-9AB98EB095AB}" type="presOf" srcId="{49201454-038F-C44A-A540-642D2AF84844}" destId="{67256A27-6799-4240-9F6F-EC1EA281C470}" srcOrd="0" destOrd="0" presId="urn:microsoft.com/office/officeart/2005/8/layout/hierarchy1"/>
    <dgm:cxn modelId="{B7F2A544-CA48-C542-9F58-DCA77FD576AF}" type="presOf" srcId="{D8B71E5F-44CD-D349-8FC1-E246C299FC0D}" destId="{3AD8A7BC-7310-E647-B68D-6658308C3F5B}" srcOrd="0" destOrd="0" presId="urn:microsoft.com/office/officeart/2005/8/layout/hierarchy1"/>
    <dgm:cxn modelId="{8B66DF4C-C930-9A47-8F08-D91FDA212DC6}" type="presOf" srcId="{AAD8FEAA-1CC9-5144-BF56-38A9C679FFF3}" destId="{D6D9ADE5-8EDE-EF44-818D-EAC7E4DF4FD7}" srcOrd="0" destOrd="0" presId="urn:microsoft.com/office/officeart/2005/8/layout/hierarchy1"/>
    <dgm:cxn modelId="{AF232454-B939-3C43-A1D3-1F37AC53C284}" srcId="{08C12D30-0000-3F40-9725-BB54FF646524}" destId="{81269CC8-FB8C-344B-AD92-C05E057FCC53}" srcOrd="0" destOrd="0" parTransId="{49201454-038F-C44A-A540-642D2AF84844}" sibTransId="{8B0DFE19-3F8D-8D4D-8F2B-420B375085A5}"/>
    <dgm:cxn modelId="{12A63763-33A2-6A4E-8FF8-5DA1E7F04554}" type="presOf" srcId="{F2A0F8A1-A763-8D41-BAE2-4AA0280A1496}" destId="{3DF4B3C2-0C78-4742-A96A-9CD75E899A0C}" srcOrd="0" destOrd="0" presId="urn:microsoft.com/office/officeart/2005/8/layout/hierarchy1"/>
    <dgm:cxn modelId="{1496A963-1973-744E-B39C-E667B5E6901A}" type="presOf" srcId="{C026E908-06F8-6F48-B42C-774B0DFC371F}" destId="{6C9DE950-2A12-3F4F-BDBD-90D0231E1D08}" srcOrd="0" destOrd="0" presId="urn:microsoft.com/office/officeart/2005/8/layout/hierarchy1"/>
    <dgm:cxn modelId="{7A2A7968-A1BF-0045-AFD2-2F2E27CDCE7D}" type="presOf" srcId="{D3820B13-2C0A-C24C-A262-5D001DD91CF9}" destId="{2889323B-DC5E-924B-AA24-42390D600FF7}" srcOrd="0" destOrd="0" presId="urn:microsoft.com/office/officeart/2005/8/layout/hierarchy1"/>
    <dgm:cxn modelId="{3C58997F-9829-D649-A875-D9515BC8EE91}" srcId="{08C12D30-0000-3F40-9725-BB54FF646524}" destId="{591AE0E5-54EB-214D-80C5-0C370C1CBA70}" srcOrd="1" destOrd="0" parTransId="{D8B71E5F-44CD-D349-8FC1-E246C299FC0D}" sibTransId="{E5AC43E6-35C6-F944-9FE6-1C9BC45D7C9C}"/>
    <dgm:cxn modelId="{4C971682-D0DA-FE41-9412-1B6B492F5E51}" type="presOf" srcId="{63C994A4-2FBE-DB4E-872E-8A6FAE3103C4}" destId="{CBF3723A-3186-214C-AF73-03C6D03375A1}" srcOrd="0" destOrd="0" presId="urn:microsoft.com/office/officeart/2005/8/layout/hierarchy1"/>
    <dgm:cxn modelId="{F61F3783-FD5E-424E-8EEE-F23C35CB51F6}" type="presOf" srcId="{7C0CB7C4-A229-9F4B-9BBA-625934A790DD}" destId="{8951BA49-E05B-5645-BE26-A943A857AC1D}" srcOrd="0" destOrd="0" presId="urn:microsoft.com/office/officeart/2005/8/layout/hierarchy1"/>
    <dgm:cxn modelId="{EFB79595-EEF4-5047-8E6C-84F0524A4620}" srcId="{D3820B13-2C0A-C24C-A262-5D001DD91CF9}" destId="{08C12D30-0000-3F40-9725-BB54FF646524}" srcOrd="0" destOrd="0" parTransId="{E9B28298-5F53-3447-BD9E-64111EF396DA}" sibTransId="{F8AEA278-2F92-8D40-9B0F-D361F7D23868}"/>
    <dgm:cxn modelId="{6755F898-A5CA-CC46-AD58-179A45B6B1F9}" type="presOf" srcId="{D01AE103-534C-0B4D-86A9-5F7278E59240}" destId="{D888DB0B-BD4F-1B4E-9CB8-39DF1AEDD94B}" srcOrd="0" destOrd="0" presId="urn:microsoft.com/office/officeart/2005/8/layout/hierarchy1"/>
    <dgm:cxn modelId="{93E6F7A1-A5C0-8A4D-AB12-C39F3359AC58}" srcId="{81269CC8-FB8C-344B-AD92-C05E057FCC53}" destId="{63C994A4-2FBE-DB4E-872E-8A6FAE3103C4}" srcOrd="0" destOrd="0" parTransId="{C026E908-06F8-6F48-B42C-774B0DFC371F}" sibTransId="{06FC51DC-7491-A445-AF78-AC51C6BA3A20}"/>
    <dgm:cxn modelId="{CD0075A3-5255-4D40-A493-D49E99166B13}" srcId="{81269CC8-FB8C-344B-AD92-C05E057FCC53}" destId="{D01AE103-534C-0B4D-86A9-5F7278E59240}" srcOrd="1" destOrd="0" parTransId="{AEDEC54C-7EF0-F44D-BC90-1D323116BD65}" sibTransId="{64C51679-683C-E342-83BF-9BA492E6C028}"/>
    <dgm:cxn modelId="{D53231CB-608B-7D42-AD4B-A286045B5457}" type="presOf" srcId="{51C9C84A-4041-1D4D-9FC0-9A98747D862D}" destId="{0841974B-B8FB-FF4D-ADC2-BC44DF273843}" srcOrd="0" destOrd="0" presId="urn:microsoft.com/office/officeart/2005/8/layout/hierarchy1"/>
    <dgm:cxn modelId="{8E07BDDE-B373-274A-83E7-4D39B05713DF}" type="presOf" srcId="{81269CC8-FB8C-344B-AD92-C05E057FCC53}" destId="{441596BB-6852-F344-AC71-DA31E84D2BD2}" srcOrd="0" destOrd="0" presId="urn:microsoft.com/office/officeart/2005/8/layout/hierarchy1"/>
    <dgm:cxn modelId="{2AEA1C72-CBE9-A443-A128-ECAB2C5DF6F9}" type="presParOf" srcId="{2889323B-DC5E-924B-AA24-42390D600FF7}" destId="{82607EBC-72DA-944C-9743-F09CE99B689C}" srcOrd="0" destOrd="0" presId="urn:microsoft.com/office/officeart/2005/8/layout/hierarchy1"/>
    <dgm:cxn modelId="{8C42EFF4-B5EE-8740-BFB3-476E52C74F57}" type="presParOf" srcId="{82607EBC-72DA-944C-9743-F09CE99B689C}" destId="{38CF1305-B86C-D84B-B9FC-EA1E08BD10CF}" srcOrd="0" destOrd="0" presId="urn:microsoft.com/office/officeart/2005/8/layout/hierarchy1"/>
    <dgm:cxn modelId="{DB2BFF59-4D7A-C849-8BE7-3BF4AC15C818}" type="presParOf" srcId="{38CF1305-B86C-D84B-B9FC-EA1E08BD10CF}" destId="{CF8F8CCD-6514-DC4B-B52C-35C0C0AE8CE9}" srcOrd="0" destOrd="0" presId="urn:microsoft.com/office/officeart/2005/8/layout/hierarchy1"/>
    <dgm:cxn modelId="{DD7AE8F4-2198-7644-9D5A-503DACEC3C05}" type="presParOf" srcId="{38CF1305-B86C-D84B-B9FC-EA1E08BD10CF}" destId="{4523A43A-6C59-6047-AB9C-C4A2EA4082FC}" srcOrd="1" destOrd="0" presId="urn:microsoft.com/office/officeart/2005/8/layout/hierarchy1"/>
    <dgm:cxn modelId="{FFF8530A-C5CE-8045-BE1F-7C0277CD00D1}" type="presParOf" srcId="{82607EBC-72DA-944C-9743-F09CE99B689C}" destId="{F7F12242-43A8-EC4D-A91B-A3A32A5C791B}" srcOrd="1" destOrd="0" presId="urn:microsoft.com/office/officeart/2005/8/layout/hierarchy1"/>
    <dgm:cxn modelId="{6041864F-9EE3-8B4D-931D-A156E417F65B}" type="presParOf" srcId="{F7F12242-43A8-EC4D-A91B-A3A32A5C791B}" destId="{67256A27-6799-4240-9F6F-EC1EA281C470}" srcOrd="0" destOrd="0" presId="urn:microsoft.com/office/officeart/2005/8/layout/hierarchy1"/>
    <dgm:cxn modelId="{D241ACD4-353B-FE4F-BE57-AEB87EC194C6}" type="presParOf" srcId="{F7F12242-43A8-EC4D-A91B-A3A32A5C791B}" destId="{FB0DF8DF-E56E-154A-8EE0-4C3F17C86419}" srcOrd="1" destOrd="0" presId="urn:microsoft.com/office/officeart/2005/8/layout/hierarchy1"/>
    <dgm:cxn modelId="{88D283EE-B11C-7F4A-9B95-DE9A3FA7F8A6}" type="presParOf" srcId="{FB0DF8DF-E56E-154A-8EE0-4C3F17C86419}" destId="{F12642D4-B5DA-D84E-BC7E-A44F5F96555C}" srcOrd="0" destOrd="0" presId="urn:microsoft.com/office/officeart/2005/8/layout/hierarchy1"/>
    <dgm:cxn modelId="{E41654EA-E949-7E41-9FBB-A3E878992E38}" type="presParOf" srcId="{F12642D4-B5DA-D84E-BC7E-A44F5F96555C}" destId="{6810469F-846B-E941-80E2-E8E41D00EB55}" srcOrd="0" destOrd="0" presId="urn:microsoft.com/office/officeart/2005/8/layout/hierarchy1"/>
    <dgm:cxn modelId="{85302C0A-21E5-364C-B1D7-5C034AEDC258}" type="presParOf" srcId="{F12642D4-B5DA-D84E-BC7E-A44F5F96555C}" destId="{441596BB-6852-F344-AC71-DA31E84D2BD2}" srcOrd="1" destOrd="0" presId="urn:microsoft.com/office/officeart/2005/8/layout/hierarchy1"/>
    <dgm:cxn modelId="{04A6340B-7F7C-E247-A582-83CB0C3E77DB}" type="presParOf" srcId="{FB0DF8DF-E56E-154A-8EE0-4C3F17C86419}" destId="{9B6EFE47-04D3-3D4B-A00E-A7E2C1435C9B}" srcOrd="1" destOrd="0" presId="urn:microsoft.com/office/officeart/2005/8/layout/hierarchy1"/>
    <dgm:cxn modelId="{D65CAAD7-3BA8-E840-8AA7-D0FFFA15DAF3}" type="presParOf" srcId="{9B6EFE47-04D3-3D4B-A00E-A7E2C1435C9B}" destId="{6C9DE950-2A12-3F4F-BDBD-90D0231E1D08}" srcOrd="0" destOrd="0" presId="urn:microsoft.com/office/officeart/2005/8/layout/hierarchy1"/>
    <dgm:cxn modelId="{C09BAA37-D641-E049-AD8E-3E5C7C3A6EA2}" type="presParOf" srcId="{9B6EFE47-04D3-3D4B-A00E-A7E2C1435C9B}" destId="{DD4B3631-98FB-5F43-A58A-E4F1A5E6932E}" srcOrd="1" destOrd="0" presId="urn:microsoft.com/office/officeart/2005/8/layout/hierarchy1"/>
    <dgm:cxn modelId="{37BD0783-6FA7-7A4F-9A6F-9EA426EA738D}" type="presParOf" srcId="{DD4B3631-98FB-5F43-A58A-E4F1A5E6932E}" destId="{1327925A-B228-3C4E-9EDF-76BA3E131AEA}" srcOrd="0" destOrd="0" presId="urn:microsoft.com/office/officeart/2005/8/layout/hierarchy1"/>
    <dgm:cxn modelId="{269199C3-C9B7-1447-8F09-742838BCEBA3}" type="presParOf" srcId="{1327925A-B228-3C4E-9EDF-76BA3E131AEA}" destId="{059983E8-073A-9743-9B9A-7418F78FCF9A}" srcOrd="0" destOrd="0" presId="urn:microsoft.com/office/officeart/2005/8/layout/hierarchy1"/>
    <dgm:cxn modelId="{157998C4-8453-6C42-8FE4-BD4BDDB9CC44}" type="presParOf" srcId="{1327925A-B228-3C4E-9EDF-76BA3E131AEA}" destId="{CBF3723A-3186-214C-AF73-03C6D03375A1}" srcOrd="1" destOrd="0" presId="urn:microsoft.com/office/officeart/2005/8/layout/hierarchy1"/>
    <dgm:cxn modelId="{61AA1EA1-ADD0-D347-89F8-BC4171552348}" type="presParOf" srcId="{DD4B3631-98FB-5F43-A58A-E4F1A5E6932E}" destId="{FEA8FE0B-92C3-2248-A73F-34104DCE25AD}" srcOrd="1" destOrd="0" presId="urn:microsoft.com/office/officeart/2005/8/layout/hierarchy1"/>
    <dgm:cxn modelId="{056BEC02-A900-B242-AEF5-687C729DD26B}" type="presParOf" srcId="{9B6EFE47-04D3-3D4B-A00E-A7E2C1435C9B}" destId="{DFC3B454-6EF7-914B-9AF5-074436FB8336}" srcOrd="2" destOrd="0" presId="urn:microsoft.com/office/officeart/2005/8/layout/hierarchy1"/>
    <dgm:cxn modelId="{CA76C032-B836-7A4D-BF17-C41E57C0B756}" type="presParOf" srcId="{9B6EFE47-04D3-3D4B-A00E-A7E2C1435C9B}" destId="{CF881B35-59AE-8E4F-880E-6A14F53863BF}" srcOrd="3" destOrd="0" presId="urn:microsoft.com/office/officeart/2005/8/layout/hierarchy1"/>
    <dgm:cxn modelId="{865F706A-58EE-D042-A3ED-D7A818355DB1}" type="presParOf" srcId="{CF881B35-59AE-8E4F-880E-6A14F53863BF}" destId="{99BC63EC-5CC3-9E45-8C5C-50052FE95A2A}" srcOrd="0" destOrd="0" presId="urn:microsoft.com/office/officeart/2005/8/layout/hierarchy1"/>
    <dgm:cxn modelId="{697A86D5-D57D-5843-ABFB-BED7F4A8AE83}" type="presParOf" srcId="{99BC63EC-5CC3-9E45-8C5C-50052FE95A2A}" destId="{4CD35C7B-AB56-204A-B73E-37F0F1B27628}" srcOrd="0" destOrd="0" presId="urn:microsoft.com/office/officeart/2005/8/layout/hierarchy1"/>
    <dgm:cxn modelId="{EE74123E-AB93-AA4F-9525-EA9B26A8ED26}" type="presParOf" srcId="{99BC63EC-5CC3-9E45-8C5C-50052FE95A2A}" destId="{D888DB0B-BD4F-1B4E-9CB8-39DF1AEDD94B}" srcOrd="1" destOrd="0" presId="urn:microsoft.com/office/officeart/2005/8/layout/hierarchy1"/>
    <dgm:cxn modelId="{86F561B4-5744-7341-A793-8E8F8A8FEAA5}" type="presParOf" srcId="{CF881B35-59AE-8E4F-880E-6A14F53863BF}" destId="{C314C9DF-3753-4846-A53E-D5BE0A4BB5EF}" srcOrd="1" destOrd="0" presId="urn:microsoft.com/office/officeart/2005/8/layout/hierarchy1"/>
    <dgm:cxn modelId="{261BD47C-DACE-4E4E-BC1B-4317593171B5}" type="presParOf" srcId="{F7F12242-43A8-EC4D-A91B-A3A32A5C791B}" destId="{3AD8A7BC-7310-E647-B68D-6658308C3F5B}" srcOrd="2" destOrd="0" presId="urn:microsoft.com/office/officeart/2005/8/layout/hierarchy1"/>
    <dgm:cxn modelId="{857BA487-7965-5446-98F5-B91FBC95329C}" type="presParOf" srcId="{F7F12242-43A8-EC4D-A91B-A3A32A5C791B}" destId="{1DA91E55-08E0-2A40-8D5C-BC06E674B269}" srcOrd="3" destOrd="0" presId="urn:microsoft.com/office/officeart/2005/8/layout/hierarchy1"/>
    <dgm:cxn modelId="{76CB10C0-BD68-2D49-9C2A-A41BAA42B4B7}" type="presParOf" srcId="{1DA91E55-08E0-2A40-8D5C-BC06E674B269}" destId="{F4C2510C-7AF7-DD4D-879E-ABB8F64F7F4F}" srcOrd="0" destOrd="0" presId="urn:microsoft.com/office/officeart/2005/8/layout/hierarchy1"/>
    <dgm:cxn modelId="{109AC637-B92A-1F46-9F18-7C4784721950}" type="presParOf" srcId="{F4C2510C-7AF7-DD4D-879E-ABB8F64F7F4F}" destId="{8AB7A41A-D54E-3248-B511-0676EF5DAFBF}" srcOrd="0" destOrd="0" presId="urn:microsoft.com/office/officeart/2005/8/layout/hierarchy1"/>
    <dgm:cxn modelId="{60337137-F153-DA4F-9ED2-289223851D3C}" type="presParOf" srcId="{F4C2510C-7AF7-DD4D-879E-ABB8F64F7F4F}" destId="{5C01CD18-F34B-5644-A5DF-710E06E31A4A}" srcOrd="1" destOrd="0" presId="urn:microsoft.com/office/officeart/2005/8/layout/hierarchy1"/>
    <dgm:cxn modelId="{BC71B4F3-96AF-A24B-960C-F48C9C4F0794}" type="presParOf" srcId="{1DA91E55-08E0-2A40-8D5C-BC06E674B269}" destId="{5074E06D-ACE6-DA48-BD46-2373EB498B9D}" srcOrd="1" destOrd="0" presId="urn:microsoft.com/office/officeart/2005/8/layout/hierarchy1"/>
    <dgm:cxn modelId="{59B82FD2-E978-B143-90FB-92C3A991F1C9}" type="presParOf" srcId="{5074E06D-ACE6-DA48-BD46-2373EB498B9D}" destId="{D6D9ADE5-8EDE-EF44-818D-EAC7E4DF4FD7}" srcOrd="0" destOrd="0" presId="urn:microsoft.com/office/officeart/2005/8/layout/hierarchy1"/>
    <dgm:cxn modelId="{68DC431A-C5C0-B947-8E68-581DA80A357B}" type="presParOf" srcId="{5074E06D-ACE6-DA48-BD46-2373EB498B9D}" destId="{629E5E82-AE56-CD4D-AED6-858D009ED55F}" srcOrd="1" destOrd="0" presId="urn:microsoft.com/office/officeart/2005/8/layout/hierarchy1"/>
    <dgm:cxn modelId="{072908B3-1C6E-DF4E-954E-053D97B8623D}" type="presParOf" srcId="{629E5E82-AE56-CD4D-AED6-858D009ED55F}" destId="{15535987-9009-9344-B826-FCC77C2199C5}" srcOrd="0" destOrd="0" presId="urn:microsoft.com/office/officeart/2005/8/layout/hierarchy1"/>
    <dgm:cxn modelId="{1D78C896-9EB9-0C47-8C17-68D33340EE79}" type="presParOf" srcId="{15535987-9009-9344-B826-FCC77C2199C5}" destId="{938824A7-8F41-084C-84DF-7A33E254E19A}" srcOrd="0" destOrd="0" presId="urn:microsoft.com/office/officeart/2005/8/layout/hierarchy1"/>
    <dgm:cxn modelId="{2E334A14-C3C9-4248-83BB-55FC5A78A7FF}" type="presParOf" srcId="{15535987-9009-9344-B826-FCC77C2199C5}" destId="{0841974B-B8FB-FF4D-ADC2-BC44DF273843}" srcOrd="1" destOrd="0" presId="urn:microsoft.com/office/officeart/2005/8/layout/hierarchy1"/>
    <dgm:cxn modelId="{B6E49D98-2077-AB4D-B376-F3788863B997}" type="presParOf" srcId="{629E5E82-AE56-CD4D-AED6-858D009ED55F}" destId="{4665EBBA-8301-6347-BB5F-C855421E676A}" srcOrd="1" destOrd="0" presId="urn:microsoft.com/office/officeart/2005/8/layout/hierarchy1"/>
    <dgm:cxn modelId="{3E3BD829-3189-3940-BF58-DDBD7917035E}" type="presParOf" srcId="{5074E06D-ACE6-DA48-BD46-2373EB498B9D}" destId="{3DF4B3C2-0C78-4742-A96A-9CD75E899A0C}" srcOrd="2" destOrd="0" presId="urn:microsoft.com/office/officeart/2005/8/layout/hierarchy1"/>
    <dgm:cxn modelId="{0BA964EB-4B25-7A42-8FF3-407F32A85E78}" type="presParOf" srcId="{5074E06D-ACE6-DA48-BD46-2373EB498B9D}" destId="{87F169F0-C699-D545-A5E3-9B1F123C34ED}" srcOrd="3" destOrd="0" presId="urn:microsoft.com/office/officeart/2005/8/layout/hierarchy1"/>
    <dgm:cxn modelId="{D5C5CC69-894C-534A-B463-1F75484D69B6}" type="presParOf" srcId="{87F169F0-C699-D545-A5E3-9B1F123C34ED}" destId="{D5CC5A6F-8381-D247-BCAE-581381DE51B2}" srcOrd="0" destOrd="0" presId="urn:microsoft.com/office/officeart/2005/8/layout/hierarchy1"/>
    <dgm:cxn modelId="{675C203C-EBB2-7044-B73C-4FCDE182BB33}" type="presParOf" srcId="{D5CC5A6F-8381-D247-BCAE-581381DE51B2}" destId="{39A66865-DD2D-7D4F-AE7E-CAF8E50DAEB3}" srcOrd="0" destOrd="0" presId="urn:microsoft.com/office/officeart/2005/8/layout/hierarchy1"/>
    <dgm:cxn modelId="{1473EC23-3E10-844A-9664-776B3258F980}" type="presParOf" srcId="{D5CC5A6F-8381-D247-BCAE-581381DE51B2}" destId="{8951BA49-E05B-5645-BE26-A943A857AC1D}" srcOrd="1" destOrd="0" presId="urn:microsoft.com/office/officeart/2005/8/layout/hierarchy1"/>
    <dgm:cxn modelId="{87DC8F42-7209-6541-A893-C175B4D2D069}" type="presParOf" srcId="{87F169F0-C699-D545-A5E3-9B1F123C34ED}" destId="{2835B771-9A73-B94A-BE66-78EE92E42D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4B3C2-0C78-4742-A96A-9CD75E899A0C}">
      <dsp:nvSpPr>
        <dsp:cNvPr id="0" name=""/>
        <dsp:cNvSpPr/>
      </dsp:nvSpPr>
      <dsp:spPr>
        <a:xfrm>
          <a:off x="8245739" y="3262156"/>
          <a:ext cx="1276190" cy="60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91"/>
              </a:lnTo>
              <a:lnTo>
                <a:pt x="1276190" y="413891"/>
              </a:lnTo>
              <a:lnTo>
                <a:pt x="1276190" y="6073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9ADE5-8EDE-EF44-818D-EAC7E4DF4FD7}">
      <dsp:nvSpPr>
        <dsp:cNvPr id="0" name=""/>
        <dsp:cNvSpPr/>
      </dsp:nvSpPr>
      <dsp:spPr>
        <a:xfrm>
          <a:off x="6969549" y="3262156"/>
          <a:ext cx="1276190" cy="607350"/>
        </a:xfrm>
        <a:custGeom>
          <a:avLst/>
          <a:gdLst/>
          <a:ahLst/>
          <a:cxnLst/>
          <a:rect l="0" t="0" r="0" b="0"/>
          <a:pathLst>
            <a:path>
              <a:moveTo>
                <a:pt x="1276190" y="0"/>
              </a:moveTo>
              <a:lnTo>
                <a:pt x="1276190" y="413891"/>
              </a:lnTo>
              <a:lnTo>
                <a:pt x="0" y="413891"/>
              </a:lnTo>
              <a:lnTo>
                <a:pt x="0" y="6073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8A7BC-7310-E647-B68D-6658308C3F5B}">
      <dsp:nvSpPr>
        <dsp:cNvPr id="0" name=""/>
        <dsp:cNvSpPr/>
      </dsp:nvSpPr>
      <dsp:spPr>
        <a:xfrm>
          <a:off x="5693358" y="1328727"/>
          <a:ext cx="2552381" cy="60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91"/>
              </a:lnTo>
              <a:lnTo>
                <a:pt x="2552381" y="413891"/>
              </a:lnTo>
              <a:lnTo>
                <a:pt x="2552381" y="60735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3B454-6EF7-914B-9AF5-074436FB8336}">
      <dsp:nvSpPr>
        <dsp:cNvPr id="0" name=""/>
        <dsp:cNvSpPr/>
      </dsp:nvSpPr>
      <dsp:spPr>
        <a:xfrm>
          <a:off x="3140977" y="3262156"/>
          <a:ext cx="1276190" cy="60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91"/>
              </a:lnTo>
              <a:lnTo>
                <a:pt x="1276190" y="413891"/>
              </a:lnTo>
              <a:lnTo>
                <a:pt x="1276190" y="6073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DE950-2A12-3F4F-BDBD-90D0231E1D08}">
      <dsp:nvSpPr>
        <dsp:cNvPr id="0" name=""/>
        <dsp:cNvSpPr/>
      </dsp:nvSpPr>
      <dsp:spPr>
        <a:xfrm>
          <a:off x="1864787" y="3262156"/>
          <a:ext cx="1276190" cy="607350"/>
        </a:xfrm>
        <a:custGeom>
          <a:avLst/>
          <a:gdLst/>
          <a:ahLst/>
          <a:cxnLst/>
          <a:rect l="0" t="0" r="0" b="0"/>
          <a:pathLst>
            <a:path>
              <a:moveTo>
                <a:pt x="1276190" y="0"/>
              </a:moveTo>
              <a:lnTo>
                <a:pt x="1276190" y="413891"/>
              </a:lnTo>
              <a:lnTo>
                <a:pt x="0" y="413891"/>
              </a:lnTo>
              <a:lnTo>
                <a:pt x="0" y="6073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56A27-6799-4240-9F6F-EC1EA281C470}">
      <dsp:nvSpPr>
        <dsp:cNvPr id="0" name=""/>
        <dsp:cNvSpPr/>
      </dsp:nvSpPr>
      <dsp:spPr>
        <a:xfrm>
          <a:off x="3140977" y="1328727"/>
          <a:ext cx="2552381" cy="607350"/>
        </a:xfrm>
        <a:custGeom>
          <a:avLst/>
          <a:gdLst/>
          <a:ahLst/>
          <a:cxnLst/>
          <a:rect l="0" t="0" r="0" b="0"/>
          <a:pathLst>
            <a:path>
              <a:moveTo>
                <a:pt x="2552381" y="0"/>
              </a:moveTo>
              <a:lnTo>
                <a:pt x="2552381" y="413891"/>
              </a:lnTo>
              <a:lnTo>
                <a:pt x="0" y="413891"/>
              </a:lnTo>
              <a:lnTo>
                <a:pt x="0" y="60735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F8CCD-6514-DC4B-B52C-35C0C0AE8CE9}">
      <dsp:nvSpPr>
        <dsp:cNvPr id="0" name=""/>
        <dsp:cNvSpPr/>
      </dsp:nvSpPr>
      <dsp:spPr>
        <a:xfrm>
          <a:off x="4649202" y="2649"/>
          <a:ext cx="2088311" cy="1326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23A43A-6C59-6047-AB9C-C4A2EA4082FC}">
      <dsp:nvSpPr>
        <dsp:cNvPr id="0" name=""/>
        <dsp:cNvSpPr/>
      </dsp:nvSpPr>
      <dsp:spPr>
        <a:xfrm>
          <a:off x="4881237" y="223082"/>
          <a:ext cx="2088311" cy="132607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Top (substrate)</a:t>
          </a:r>
        </a:p>
      </dsp:txBody>
      <dsp:txXfrm>
        <a:off x="4920076" y="261921"/>
        <a:ext cx="2010633" cy="1248400"/>
      </dsp:txXfrm>
    </dsp:sp>
    <dsp:sp modelId="{6810469F-846B-E941-80E2-E8E41D00EB55}">
      <dsp:nvSpPr>
        <dsp:cNvPr id="0" name=""/>
        <dsp:cNvSpPr/>
      </dsp:nvSpPr>
      <dsp:spPr>
        <a:xfrm>
          <a:off x="2096821" y="1936078"/>
          <a:ext cx="2088311" cy="1326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1596BB-6852-F344-AC71-DA31E84D2BD2}">
      <dsp:nvSpPr>
        <dsp:cNvPr id="0" name=""/>
        <dsp:cNvSpPr/>
      </dsp:nvSpPr>
      <dsp:spPr>
        <a:xfrm>
          <a:off x="2328856" y="2156510"/>
          <a:ext cx="2088311" cy="132607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Active</a:t>
          </a:r>
        </a:p>
      </dsp:txBody>
      <dsp:txXfrm>
        <a:off x="2367695" y="2195349"/>
        <a:ext cx="2010633" cy="1248400"/>
      </dsp:txXfrm>
    </dsp:sp>
    <dsp:sp modelId="{059983E8-073A-9743-9B9A-7418F78FCF9A}">
      <dsp:nvSpPr>
        <dsp:cNvPr id="0" name=""/>
        <dsp:cNvSpPr/>
      </dsp:nvSpPr>
      <dsp:spPr>
        <a:xfrm>
          <a:off x="820631" y="3869506"/>
          <a:ext cx="2088311" cy="1326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F3723A-3186-214C-AF73-03C6D03375A1}">
      <dsp:nvSpPr>
        <dsp:cNvPr id="0" name=""/>
        <dsp:cNvSpPr/>
      </dsp:nvSpPr>
      <dsp:spPr>
        <a:xfrm>
          <a:off x="1052665" y="4089939"/>
          <a:ext cx="2088311" cy="132607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Normal NMOS S/D</a:t>
          </a:r>
        </a:p>
      </dsp:txBody>
      <dsp:txXfrm>
        <a:off x="1091504" y="4128778"/>
        <a:ext cx="2010633" cy="1248400"/>
      </dsp:txXfrm>
    </dsp:sp>
    <dsp:sp modelId="{4CD35C7B-AB56-204A-B73E-37F0F1B27628}">
      <dsp:nvSpPr>
        <dsp:cNvPr id="0" name=""/>
        <dsp:cNvSpPr/>
      </dsp:nvSpPr>
      <dsp:spPr>
        <a:xfrm>
          <a:off x="3373012" y="3869506"/>
          <a:ext cx="2088311" cy="1326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88DB0B-BD4F-1B4E-9CB8-39DF1AEDD94B}">
      <dsp:nvSpPr>
        <dsp:cNvPr id="0" name=""/>
        <dsp:cNvSpPr/>
      </dsp:nvSpPr>
      <dsp:spPr>
        <a:xfrm>
          <a:off x="3605046" y="4089939"/>
          <a:ext cx="2088311" cy="132607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Normal NMOS Gate</a:t>
          </a:r>
        </a:p>
      </dsp:txBody>
      <dsp:txXfrm>
        <a:off x="3643885" y="4128778"/>
        <a:ext cx="2010633" cy="1248400"/>
      </dsp:txXfrm>
    </dsp:sp>
    <dsp:sp modelId="{8AB7A41A-D54E-3248-B511-0676EF5DAFBF}">
      <dsp:nvSpPr>
        <dsp:cNvPr id="0" name=""/>
        <dsp:cNvSpPr/>
      </dsp:nvSpPr>
      <dsp:spPr>
        <a:xfrm>
          <a:off x="7201583" y="1936078"/>
          <a:ext cx="2088311" cy="1326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01CD18-F34B-5644-A5DF-710E06E31A4A}">
      <dsp:nvSpPr>
        <dsp:cNvPr id="0" name=""/>
        <dsp:cNvSpPr/>
      </dsp:nvSpPr>
      <dsp:spPr>
        <a:xfrm>
          <a:off x="7433618" y="2156510"/>
          <a:ext cx="2088311" cy="132607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Field</a:t>
          </a:r>
        </a:p>
      </dsp:txBody>
      <dsp:txXfrm>
        <a:off x="7472457" y="2195349"/>
        <a:ext cx="2010633" cy="1248400"/>
      </dsp:txXfrm>
    </dsp:sp>
    <dsp:sp modelId="{938824A7-8F41-084C-84DF-7A33E254E19A}">
      <dsp:nvSpPr>
        <dsp:cNvPr id="0" name=""/>
        <dsp:cNvSpPr/>
      </dsp:nvSpPr>
      <dsp:spPr>
        <a:xfrm>
          <a:off x="5925393" y="3869506"/>
          <a:ext cx="2088311" cy="1326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41974B-B8FB-FF4D-ADC2-BC44DF273843}">
      <dsp:nvSpPr>
        <dsp:cNvPr id="0" name=""/>
        <dsp:cNvSpPr/>
      </dsp:nvSpPr>
      <dsp:spPr>
        <a:xfrm>
          <a:off x="6157427" y="4089939"/>
          <a:ext cx="2088311" cy="132607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Parasitic NMOS 1</a:t>
          </a:r>
        </a:p>
      </dsp:txBody>
      <dsp:txXfrm>
        <a:off x="6196266" y="4128778"/>
        <a:ext cx="2010633" cy="1248400"/>
      </dsp:txXfrm>
    </dsp:sp>
    <dsp:sp modelId="{39A66865-DD2D-7D4F-AE7E-CAF8E50DAEB3}">
      <dsp:nvSpPr>
        <dsp:cNvPr id="0" name=""/>
        <dsp:cNvSpPr/>
      </dsp:nvSpPr>
      <dsp:spPr>
        <a:xfrm>
          <a:off x="8477774" y="3869506"/>
          <a:ext cx="2088311" cy="1326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51BA49-E05B-5645-BE26-A943A857AC1D}">
      <dsp:nvSpPr>
        <dsp:cNvPr id="0" name=""/>
        <dsp:cNvSpPr/>
      </dsp:nvSpPr>
      <dsp:spPr>
        <a:xfrm>
          <a:off x="8709809" y="4089939"/>
          <a:ext cx="2088311" cy="132607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Parasitic NMOS 2</a:t>
          </a:r>
        </a:p>
      </dsp:txBody>
      <dsp:txXfrm>
        <a:off x="8748648" y="4128778"/>
        <a:ext cx="2010633" cy="124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CFAAA-30C6-DA41-8BDE-A306CDB1D2C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55102-5B9F-564F-9553-0D3007D5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9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55102-5B9F-564F-9553-0D3007D58F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7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B048-8983-0442-8F7C-83C2EA52E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40C1E-A78F-E747-B3EB-F87EA355C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4671C-02AF-5C4A-9D1E-3745D8A8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B8B0-E5A5-7B45-8831-60E4CFBED742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D0E1-EB09-B04E-A24B-06AC70F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0767-B997-4E4D-BC20-2AA16A25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3CA-69D2-A24C-833F-20A361FE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DA88-4403-AD45-987F-18336097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D8DE2-9261-9647-BF15-667D54655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3219-A894-7643-804F-911EBF67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B8B0-E5A5-7B45-8831-60E4CFBED742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0E8DA-E369-E646-9073-9BDA15D9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58F4-27E9-8E41-82A0-7C37B11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3CA-69D2-A24C-833F-20A361FE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A00EE-E7EB-0E40-ABAC-40E63E49F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68FA6-6572-604D-9FEC-8C8D31E0D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2139-CF07-E245-A060-74504779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B8B0-E5A5-7B45-8831-60E4CFBED742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9B9DF-13C9-7B4D-9134-A629C45B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5BCCF-8AD1-5243-9947-97C49066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3CA-69D2-A24C-833F-20A361FE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9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9D46-4876-B246-8E49-54260D6E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F05A-D9E1-E148-9A72-B91B9BAE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0280-3EC3-2244-BA02-00F6E590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B8B0-E5A5-7B45-8831-60E4CFBED742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9F366-F265-294B-B62A-C6E8083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C4E4-19DA-964E-A11E-355F7FFD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3CA-69D2-A24C-833F-20A361FE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615-BDBE-BC4A-9A71-F8A6295C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D6022-9ED5-BF45-AAC9-635BA640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524A-4C2B-BC42-BD51-A495888F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B8B0-E5A5-7B45-8831-60E4CFBED742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22DE-9C2B-F348-BF1F-F3C08028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48940-FC1D-C44B-99D4-505DF777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3CA-69D2-A24C-833F-20A361FE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5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FF6D-211D-3B4F-8154-68DAD0A8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4374-F1CE-804A-B21F-5AFEB5B7E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32D8C-00F5-434C-B7D4-A025C5D3F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2A83E-3DC7-7445-961B-57D74BC2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B8B0-E5A5-7B45-8831-60E4CFBED742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C5E6A-18CF-1E4D-8AC7-5E36143E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FDFF3-E333-274A-AEA1-EE0AF85B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3CA-69D2-A24C-833F-20A361FE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0FDC-04F4-AD46-9AED-7C625707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1A06A-65A5-3345-82A3-711FEF62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041F8-1C69-9648-B3D9-CCFF4DD8A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E4209-9951-E248-A613-B1B2BF7C9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67C73-0EC9-DF49-9AEE-7D2EB8AC4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1330C-597D-EE4F-BDAB-C49581B3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B8B0-E5A5-7B45-8831-60E4CFBED742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C88F1-BAAA-204F-B7C2-A55093AD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9C9A4-5F8E-9A4D-9138-D9A2F99D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3CA-69D2-A24C-833F-20A361FE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E36D-B6CF-344F-93C2-37E18DF1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15EB1-31D2-F343-A9AF-0ABAC5EA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B8B0-E5A5-7B45-8831-60E4CFBED742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4B82C-2F16-D84C-8E55-B9DFF3B8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FDC32-C9C9-BB4A-90AF-4CAB19E3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3CA-69D2-A24C-833F-20A361FE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2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9A8A-F836-2B47-89D1-CE301AD4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B8B0-E5A5-7B45-8831-60E4CFBED742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37FA1-37AA-C341-B9A1-08CF7FDF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AF4D1-7086-5543-A63E-FCC29690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3CA-69D2-A24C-833F-20A361FE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5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1426-47DE-1A4B-90B3-8D68431C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6DAE-B3BB-4B4E-8704-CFD3E1E8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663B8-91C8-6D49-B1A8-4C25BC541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E201F-C0B4-5D4A-AF73-25904AA9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B8B0-E5A5-7B45-8831-60E4CFBED742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65F3-6C3E-2E45-9A31-0271D025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A168-1A23-5E46-8C47-79A23AF8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3CA-69D2-A24C-833F-20A361FE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6CFD-C89A-FF40-9F5B-CC5089BA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22973-78E4-9F4E-9181-2FD1AB3F2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9DC74-4CC0-254F-88FB-47B6E6221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3271E-5A4F-A744-8D1F-4358E4E2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B8B0-E5A5-7B45-8831-60E4CFBED742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FD6F-E53A-D549-8915-55FAC2DB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0DC4-FBF8-FB49-8A15-DDF9F3AA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3CA-69D2-A24C-833F-20A361FE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3B57A-E864-664D-BC88-04C870AB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E149-6E2F-3B47-815E-856EDBF8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D7517-4517-CC43-81F2-01DDBF8D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B8B0-E5A5-7B45-8831-60E4CFBED742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8CB3C-20B7-EF4A-9264-92473D60E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6A7F5-D4C8-1C46-ACE6-8423E7A0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83CA-69D2-A24C-833F-20A361FE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4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CDAD8F-0B1C-054F-B70D-AD4AF5016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444640"/>
              </p:ext>
            </p:extLst>
          </p:nvPr>
        </p:nvGraphicFramePr>
        <p:xfrm>
          <a:off x="343949" y="719666"/>
          <a:ext cx="116187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6E4EF19-2093-6F41-A55F-9BC7A155098D}"/>
              </a:ext>
            </a:extLst>
          </p:cNvPr>
          <p:cNvGrpSpPr/>
          <p:nvPr/>
        </p:nvGrpSpPr>
        <p:grpSpPr>
          <a:xfrm>
            <a:off x="6768733" y="0"/>
            <a:ext cx="4953000" cy="6858000"/>
            <a:chOff x="6768733" y="0"/>
            <a:chExt cx="4953000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976E56-9016-4D49-93B4-772F2D1E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733" y="0"/>
              <a:ext cx="4953000" cy="685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977D23-397C-784D-AE72-B86015CB9790}"/>
                </a:ext>
              </a:extLst>
            </p:cNvPr>
            <p:cNvSpPr txBox="1"/>
            <p:nvPr/>
          </p:nvSpPr>
          <p:spPr>
            <a:xfrm>
              <a:off x="9197482" y="5271896"/>
              <a:ext cx="7922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Si substrate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34BC7-D0C1-AE4E-B0E8-EBC6B8683C14}"/>
                </a:ext>
              </a:extLst>
            </p:cNvPr>
            <p:cNvSpPr txBox="1"/>
            <p:nvPr/>
          </p:nvSpPr>
          <p:spPr>
            <a:xfrm rot="16200000">
              <a:off x="8040151" y="5307581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Poly-Si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3670CA-D7A8-8A4C-9C18-AB8FDF819E51}"/>
                </a:ext>
              </a:extLst>
            </p:cNvPr>
            <p:cNvSpPr txBox="1"/>
            <p:nvPr/>
          </p:nvSpPr>
          <p:spPr>
            <a:xfrm rot="16200000">
              <a:off x="7466633" y="5311743"/>
              <a:ext cx="386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LTO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0C2A6-1FD2-294D-9C24-9E6A3E196603}"/>
                </a:ext>
              </a:extLst>
            </p:cNvPr>
            <p:cNvCxnSpPr>
              <a:cxnSpLocks/>
            </p:cNvCxnSpPr>
            <p:nvPr/>
          </p:nvCxnSpPr>
          <p:spPr>
            <a:xfrm>
              <a:off x="8576929" y="3695272"/>
              <a:ext cx="0" cy="23870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07F853-76FF-0C45-B508-BDEF70DCA61C}"/>
                </a:ext>
              </a:extLst>
            </p:cNvPr>
            <p:cNvCxnSpPr>
              <a:cxnSpLocks/>
            </p:cNvCxnSpPr>
            <p:nvPr/>
          </p:nvCxnSpPr>
          <p:spPr>
            <a:xfrm>
              <a:off x="8042375" y="3694201"/>
              <a:ext cx="0" cy="23870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B61565-2EEE-4543-8DF5-F8B55BB08A20}"/>
                </a:ext>
              </a:extLst>
            </p:cNvPr>
            <p:cNvSpPr txBox="1"/>
            <p:nvPr/>
          </p:nvSpPr>
          <p:spPr>
            <a:xfrm rot="16200000">
              <a:off x="8203688" y="5311743"/>
              <a:ext cx="7457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Gate oxide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280B11-D823-394E-A368-D8B9F7F9BE22}"/>
              </a:ext>
            </a:extLst>
          </p:cNvPr>
          <p:cNvGrpSpPr/>
          <p:nvPr/>
        </p:nvGrpSpPr>
        <p:grpSpPr>
          <a:xfrm>
            <a:off x="470267" y="0"/>
            <a:ext cx="4953000" cy="6858000"/>
            <a:chOff x="470267" y="0"/>
            <a:chExt cx="4953000" cy="68580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C1BA8C-ADDA-7A4D-88CF-EF29F7F395F7}"/>
                </a:ext>
              </a:extLst>
            </p:cNvPr>
            <p:cNvSpPr txBox="1"/>
            <p:nvPr/>
          </p:nvSpPr>
          <p:spPr>
            <a:xfrm>
              <a:off x="2550665" y="5591455"/>
              <a:ext cx="7922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Si substrate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69A063-1B75-2E48-AA20-BD2640666EC8}"/>
                </a:ext>
              </a:extLst>
            </p:cNvPr>
            <p:cNvSpPr txBox="1"/>
            <p:nvPr/>
          </p:nvSpPr>
          <p:spPr>
            <a:xfrm rot="16200000">
              <a:off x="1335285" y="5503862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Metal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272071-0E9B-3C48-B79B-29E084525C36}"/>
                </a:ext>
              </a:extLst>
            </p:cNvPr>
            <p:cNvCxnSpPr>
              <a:cxnSpLocks/>
            </p:cNvCxnSpPr>
            <p:nvPr/>
          </p:nvCxnSpPr>
          <p:spPr>
            <a:xfrm>
              <a:off x="2066260" y="3694201"/>
              <a:ext cx="0" cy="23870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ED541FA-5EC6-2844-A639-675D86B8FFB4}"/>
                </a:ext>
              </a:extLst>
            </p:cNvPr>
            <p:cNvGrpSpPr/>
            <p:nvPr/>
          </p:nvGrpSpPr>
          <p:grpSpPr>
            <a:xfrm>
              <a:off x="470267" y="0"/>
              <a:ext cx="4953000" cy="6858000"/>
              <a:chOff x="470267" y="0"/>
              <a:chExt cx="4953000" cy="68580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5687FFC-6F9B-E14C-BEF9-6EF578096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267" y="0"/>
                <a:ext cx="4953000" cy="6858000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7D67BF6-0F4E-E14F-8274-88ED29A0C258}"/>
                  </a:ext>
                </a:extLst>
              </p:cNvPr>
              <p:cNvSpPr/>
              <p:nvPr/>
            </p:nvSpPr>
            <p:spPr>
              <a:xfrm>
                <a:off x="1095152" y="936519"/>
                <a:ext cx="971107" cy="22819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F131678-4540-BD43-877F-12850D5B656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626" y="834654"/>
              <a:ext cx="0" cy="23870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78D98F-ACBD-F048-A737-1A03CF839FB5}"/>
                </a:ext>
              </a:extLst>
            </p:cNvPr>
            <p:cNvSpPr txBox="1"/>
            <p:nvPr/>
          </p:nvSpPr>
          <p:spPr>
            <a:xfrm rot="16200000">
              <a:off x="1332418" y="539966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Metal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313B41-1E90-AA4B-A406-7C3A3538296F}"/>
                </a:ext>
              </a:extLst>
            </p:cNvPr>
            <p:cNvSpPr txBox="1"/>
            <p:nvPr/>
          </p:nvSpPr>
          <p:spPr>
            <a:xfrm>
              <a:off x="2785093" y="5626172"/>
              <a:ext cx="7922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Si substrate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02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D9DDEDB-583E-A748-99C2-F24D5015B6DC}"/>
              </a:ext>
            </a:extLst>
          </p:cNvPr>
          <p:cNvGrpSpPr/>
          <p:nvPr/>
        </p:nvGrpSpPr>
        <p:grpSpPr>
          <a:xfrm>
            <a:off x="6617897" y="0"/>
            <a:ext cx="4953000" cy="6858000"/>
            <a:chOff x="6331349" y="0"/>
            <a:chExt cx="4953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F2B75D-4A07-1247-B1D2-4D351BA59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1349" y="0"/>
              <a:ext cx="4953000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E6A85F-1600-1D4E-BBA4-C89EF6392813}"/>
                </a:ext>
              </a:extLst>
            </p:cNvPr>
            <p:cNvSpPr txBox="1"/>
            <p:nvPr/>
          </p:nvSpPr>
          <p:spPr>
            <a:xfrm>
              <a:off x="9240012" y="5229365"/>
              <a:ext cx="7922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Si substrate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6948CF-D507-CB48-940A-8B1FBA421CC0}"/>
                </a:ext>
              </a:extLst>
            </p:cNvPr>
            <p:cNvSpPr txBox="1"/>
            <p:nvPr/>
          </p:nvSpPr>
          <p:spPr>
            <a:xfrm rot="16200000">
              <a:off x="7975280" y="5052393"/>
              <a:ext cx="7457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Field oxide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CE1C87-8060-D74F-9B61-3D5305B6C509}"/>
                </a:ext>
              </a:extLst>
            </p:cNvPr>
            <p:cNvSpPr txBox="1"/>
            <p:nvPr/>
          </p:nvSpPr>
          <p:spPr>
            <a:xfrm rot="16200000">
              <a:off x="7575189" y="5052393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Poly-Si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B33C4B-42E3-2E4C-A433-5BDAAB9EDF01}"/>
                </a:ext>
              </a:extLst>
            </p:cNvPr>
            <p:cNvSpPr txBox="1"/>
            <p:nvPr/>
          </p:nvSpPr>
          <p:spPr>
            <a:xfrm rot="16200000">
              <a:off x="7063007" y="5074835"/>
              <a:ext cx="386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LTO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73EC7B-1736-5947-A605-86329C44D028}"/>
                </a:ext>
              </a:extLst>
            </p:cNvPr>
            <p:cNvCxnSpPr>
              <a:cxnSpLocks/>
            </p:cNvCxnSpPr>
            <p:nvPr/>
          </p:nvCxnSpPr>
          <p:spPr>
            <a:xfrm>
              <a:off x="8537944" y="3710762"/>
              <a:ext cx="0" cy="23870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9B44C5-0160-D142-A6F3-23801B87778C}"/>
                </a:ext>
              </a:extLst>
            </p:cNvPr>
            <p:cNvCxnSpPr>
              <a:cxnSpLocks/>
            </p:cNvCxnSpPr>
            <p:nvPr/>
          </p:nvCxnSpPr>
          <p:spPr>
            <a:xfrm>
              <a:off x="8137451" y="3710762"/>
              <a:ext cx="0" cy="23870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B7078F2-F259-5F46-826E-EE251B2460FA}"/>
                </a:ext>
              </a:extLst>
            </p:cNvPr>
            <p:cNvCxnSpPr>
              <a:cxnSpLocks/>
            </p:cNvCxnSpPr>
            <p:nvPr/>
          </p:nvCxnSpPr>
          <p:spPr>
            <a:xfrm>
              <a:off x="7584558" y="3710762"/>
              <a:ext cx="0" cy="23870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69968C-BE72-D145-96C4-A07E6AD0DCE7}"/>
              </a:ext>
            </a:extLst>
          </p:cNvPr>
          <p:cNvGrpSpPr/>
          <p:nvPr/>
        </p:nvGrpSpPr>
        <p:grpSpPr>
          <a:xfrm>
            <a:off x="621105" y="0"/>
            <a:ext cx="4953000" cy="6858000"/>
            <a:chOff x="1143000" y="0"/>
            <a:chExt cx="4953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4F67F5-CFB3-4C42-9718-5E88AF315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0"/>
              <a:ext cx="495300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4838BE-8BF8-E34B-A7B9-A924CECC6BE2}"/>
                </a:ext>
              </a:extLst>
            </p:cNvPr>
            <p:cNvSpPr txBox="1"/>
            <p:nvPr/>
          </p:nvSpPr>
          <p:spPr>
            <a:xfrm>
              <a:off x="4229000" y="5218882"/>
              <a:ext cx="7922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Si substrate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5FA95A-E64E-7346-A457-D65D94F3B766}"/>
                </a:ext>
              </a:extLst>
            </p:cNvPr>
            <p:cNvSpPr txBox="1"/>
            <p:nvPr/>
          </p:nvSpPr>
          <p:spPr>
            <a:xfrm rot="16200000">
              <a:off x="2931162" y="5282130"/>
              <a:ext cx="7457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Field oxide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8B183B-3452-D04E-AF44-C18FD56E5FEC}"/>
                </a:ext>
              </a:extLst>
            </p:cNvPr>
            <p:cNvSpPr txBox="1"/>
            <p:nvPr/>
          </p:nvSpPr>
          <p:spPr>
            <a:xfrm rot="16200000">
              <a:off x="2027180" y="5341191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Metal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36AE3A-050D-1F43-8EAF-308C07FA479E}"/>
                </a:ext>
              </a:extLst>
            </p:cNvPr>
            <p:cNvCxnSpPr>
              <a:cxnSpLocks/>
            </p:cNvCxnSpPr>
            <p:nvPr/>
          </p:nvCxnSpPr>
          <p:spPr>
            <a:xfrm>
              <a:off x="3778102" y="3710762"/>
              <a:ext cx="0" cy="23870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7A20E7-0385-0549-A247-A302DA5B67D0}"/>
                </a:ext>
              </a:extLst>
            </p:cNvPr>
            <p:cNvCxnSpPr>
              <a:cxnSpLocks/>
            </p:cNvCxnSpPr>
            <p:nvPr/>
          </p:nvCxnSpPr>
          <p:spPr>
            <a:xfrm>
              <a:off x="2746744" y="3710762"/>
              <a:ext cx="0" cy="23870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EA5C87-D657-624F-AD35-52179105E77C}"/>
                </a:ext>
              </a:extLst>
            </p:cNvPr>
            <p:cNvSpPr/>
            <p:nvPr/>
          </p:nvSpPr>
          <p:spPr>
            <a:xfrm>
              <a:off x="1775637" y="938829"/>
              <a:ext cx="971107" cy="2281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C760161-AD5A-BC4C-BC75-BF0EDADCB600}"/>
                </a:ext>
              </a:extLst>
            </p:cNvPr>
            <p:cNvCxnSpPr>
              <a:cxnSpLocks/>
            </p:cNvCxnSpPr>
            <p:nvPr/>
          </p:nvCxnSpPr>
          <p:spPr>
            <a:xfrm>
              <a:off x="2740211" y="845164"/>
              <a:ext cx="0" cy="23870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07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5146</TotalTime>
  <Words>44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Levy</dc:creator>
  <cp:lastModifiedBy>Akash Levy</cp:lastModifiedBy>
  <cp:revision>3</cp:revision>
  <dcterms:created xsi:type="dcterms:W3CDTF">2019-02-11T13:09:29Z</dcterms:created>
  <dcterms:modified xsi:type="dcterms:W3CDTF">2019-02-16T05:15:29Z</dcterms:modified>
</cp:coreProperties>
</file>