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185A-F73F-48B6-B0F6-4658AEBAD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4ED12-0558-4DA7-8BBB-94CC5D698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F01C3-1059-4DC8-89D7-A2175471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CA13-B6AF-40CD-8E5A-BBF2568FF64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ECE0C-167F-44F5-BC0D-96ED3B09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A3876-A13B-4556-A035-588E73DB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CFAB-C6BD-4C4F-B20E-B4A344F38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0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2E78-9812-4527-B0EA-7FC214F2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F57FF-DA24-45C8-803F-33A8CD976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D440E-176F-4441-8B43-CC41B72A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CA13-B6AF-40CD-8E5A-BBF2568FF64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D6C8-484B-4135-BAD4-5B89A042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2A92E-DB15-415C-83A8-0E8D0FC7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CFAB-C6BD-4C4F-B20E-B4A344F38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4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DCFDE-DB60-4737-B0F8-1512CD4DD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B5F85-A86F-415F-A40B-9557996FD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8DB5C-3088-4180-9D95-33A6C2DC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CA13-B6AF-40CD-8E5A-BBF2568FF64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8C65D-FD04-459F-AF4D-A9BBA4CD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12B51-F28E-47F7-873D-6D7B7121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CFAB-C6BD-4C4F-B20E-B4A344F38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2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0614-24BE-4FF5-AAA0-B6423917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45414-9948-470E-995F-D4F8C2154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7CD19-0D95-4067-B43A-F4226D66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CA13-B6AF-40CD-8E5A-BBF2568FF64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48F28-2278-4ECD-B291-13E6A26C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0F3E0-4522-4B50-B021-4A36F86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CFAB-C6BD-4C4F-B20E-B4A344F38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4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1525-8C4E-4E70-BF3D-A8BDCE48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824B-0BE7-4FC4-9DB7-1B8AB4B30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72734-0A02-4D2B-B5A9-D27C6862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CA13-B6AF-40CD-8E5A-BBF2568FF64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FCF94-D67E-4CEF-9CDD-646B58D5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52622-B1F6-4E49-9D6C-F24240C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CFAB-C6BD-4C4F-B20E-B4A344F38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7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3E82-17AD-4C22-B70A-BD3BB2E6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589C1-A7B7-4062-B551-2771E975F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F3024-A55F-4864-8DF3-1DF647A6E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56C01-B606-4663-BD0B-CEDB0BDA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CA13-B6AF-40CD-8E5A-BBF2568FF64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9CB22-F635-4251-998E-9FF6E710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B3BC1-9557-46B9-AAF7-87E93D8F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CFAB-C6BD-4C4F-B20E-B4A344F38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2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7D69-5138-4E8B-853A-E48C683D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9A3AA-4BD5-493A-9F56-860E5CFAE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CEF10-C41A-4293-8E5F-D83D9CFBA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37D85-DCDD-4D6D-AEF8-F8D8AE589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73C44-1FFC-4863-820E-DCC2AC942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6CE80-BEA4-4828-B7AB-E7307C3E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CA13-B6AF-40CD-8E5A-BBF2568FF64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A75F8-3D6B-45E2-9D26-A4477A35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AE8638-0798-490B-8027-7096E3A1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CFAB-C6BD-4C4F-B20E-B4A344F38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7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9C3D-B5D8-4644-BE3B-DC99A184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D6643-0183-4B2B-B0D2-7149D815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CA13-B6AF-40CD-8E5A-BBF2568FF64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262AE-AC87-4128-9207-1ABC7030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1B8CA-3297-4AE4-A9D4-F90BA757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CFAB-C6BD-4C4F-B20E-B4A344F38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2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E74B2-206C-42D5-BC66-C9BFD838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CA13-B6AF-40CD-8E5A-BBF2568FF64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96489-E2ED-448A-B19E-BEEC79B3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C2096-1B30-41C6-A2E7-D9B62295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CFAB-C6BD-4C4F-B20E-B4A344F38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6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1CA15-6F3C-494F-AA6C-5D837181B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BF09C-4633-4253-8AC8-30D01F1EC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C9EBD-50AA-493D-BC68-837E97666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31E8D-29CE-4E5D-942E-4F23618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CA13-B6AF-40CD-8E5A-BBF2568FF64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525F5-8953-420D-8722-156094C3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C4BA1-7752-421D-86A6-1D8D8CCB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CFAB-C6BD-4C4F-B20E-B4A344F38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0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B98E-92E1-4EDA-98BD-81A2FA5AD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FE73BF-005C-4133-9766-02568AA07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4B5C5-481C-4082-8C29-D82DEBE0A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ED12E-BA1A-4D60-A028-32E703EF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CA13-B6AF-40CD-8E5A-BBF2568FF64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5B9FD-F037-4C88-B60A-C1D947B2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D5F42-80CC-42BF-8D0D-61359180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CFAB-C6BD-4C4F-B20E-B4A344F38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6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7B4B0-1A2A-45D5-B5C6-F7200B2B9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B4565-2DA2-4E07-8F68-3C5BBF4FA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6FAE7-5815-4341-B35E-79EE8C40D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FCA13-B6AF-40CD-8E5A-BBF2568FF64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DD19-C3D8-40AF-87EE-44991F3FF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56CEB-EAC9-4F6F-894C-4939F32D9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FCFAB-C6BD-4C4F-B20E-B4A344F38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1B56-7377-4B6B-9233-5C67812A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MoS2 Flake after ALD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5EEF73-FA60-432C-B0D9-DD23A1626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394" y="1690688"/>
            <a:ext cx="3960579" cy="52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9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F784-4BB2-4D7F-A66A-482895AA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Auger Data 10nm no seed layer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78F86E-F736-4F6B-822E-2F5A8CFDB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568" y="1551811"/>
            <a:ext cx="7489805" cy="572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9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CFA5-EB97-41E8-ABD0-197EE24F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Auger Data no seed layer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AF7FDF-FB0C-4949-A3B2-3488FF3FA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316" y="1690688"/>
            <a:ext cx="7377228" cy="564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0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4E90-A01E-4568-A7C5-A9742988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Area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0D87A9-5371-4615-93A2-6927BF065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75" y="1344362"/>
            <a:ext cx="7359611" cy="56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8B52-C998-4778-BB75-7F6093D9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Area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91F8AB-C821-4F7A-AD08-CB1FDAF96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82" y="1253330"/>
            <a:ext cx="7773029" cy="594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6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05F7-D4BB-4719-9288-05336509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Auger Data Mapping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00BFFBFD-11E1-4F7A-B32A-BB8C0FF0EAF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68059" y="1632824"/>
            <a:ext cx="8055881" cy="9245902"/>
            <a:chOff x="613" y="282"/>
            <a:chExt cx="3466" cy="3978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0B57BC5E-24E7-4CEF-B7BE-4688DFDE1B7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13" y="282"/>
              <a:ext cx="3437" cy="3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205">
              <a:extLst>
                <a:ext uri="{FF2B5EF4-FFF2-40B4-BE49-F238E27FC236}">
                  <a16:creationId xmlns:a16="http://schemas.microsoft.com/office/drawing/2014/main" id="{A4877D7E-FC57-4AFD-90DB-640F2D3562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3" y="282"/>
              <a:ext cx="3466" cy="3978"/>
              <a:chOff x="613" y="282"/>
              <a:chExt cx="3466" cy="3978"/>
            </a:xfrm>
          </p:grpSpPr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DA823EDB-A88D-43B7-95F2-AFB34C90C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82"/>
                <a:ext cx="3443" cy="39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6">
                <a:extLst>
                  <a:ext uri="{FF2B5EF4-FFF2-40B4-BE49-F238E27FC236}">
                    <a16:creationId xmlns:a16="http://schemas.microsoft.com/office/drawing/2014/main" id="{91C648E3-915F-4383-894A-8B1C57269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" y="522"/>
                <a:ext cx="3297" cy="3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7">
                <a:extLst>
                  <a:ext uri="{FF2B5EF4-FFF2-40B4-BE49-F238E27FC236}">
                    <a16:creationId xmlns:a16="http://schemas.microsoft.com/office/drawing/2014/main" id="{5ECE15C2-2CB5-4D34-B6E1-B75F628EC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" y="522"/>
                <a:ext cx="3297" cy="342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8">
                <a:extLst>
                  <a:ext uri="{FF2B5EF4-FFF2-40B4-BE49-F238E27FC236}">
                    <a16:creationId xmlns:a16="http://schemas.microsoft.com/office/drawing/2014/main" id="{BDD36E8D-086E-4828-940C-A73490C177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3" y="522"/>
                <a:ext cx="329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9">
                <a:extLst>
                  <a:ext uri="{FF2B5EF4-FFF2-40B4-BE49-F238E27FC236}">
                    <a16:creationId xmlns:a16="http://schemas.microsoft.com/office/drawing/2014/main" id="{B69231A2-22B5-426F-AD80-FCA9BBFE6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3" y="864"/>
                <a:ext cx="329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10">
                <a:extLst>
                  <a:ext uri="{FF2B5EF4-FFF2-40B4-BE49-F238E27FC236}">
                    <a16:creationId xmlns:a16="http://schemas.microsoft.com/office/drawing/2014/main" id="{45DDB141-6AC1-4A96-843F-8A6102696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0" y="522"/>
                <a:ext cx="0" cy="3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11">
                <a:extLst>
                  <a:ext uri="{FF2B5EF4-FFF2-40B4-BE49-F238E27FC236}">
                    <a16:creationId xmlns:a16="http://schemas.microsoft.com/office/drawing/2014/main" id="{B679AA35-B839-4246-84AC-388790918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3" y="522"/>
                <a:ext cx="0" cy="3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12">
                <a:extLst>
                  <a:ext uri="{FF2B5EF4-FFF2-40B4-BE49-F238E27FC236}">
                    <a16:creationId xmlns:a16="http://schemas.microsoft.com/office/drawing/2014/main" id="{6B410E51-F3DE-4C7A-91B0-F3F03FC68C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3" y="864"/>
                <a:ext cx="329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13">
                <a:extLst>
                  <a:ext uri="{FF2B5EF4-FFF2-40B4-BE49-F238E27FC236}">
                    <a16:creationId xmlns:a16="http://schemas.microsoft.com/office/drawing/2014/main" id="{D9C6B746-173C-44C0-91FB-E46F3F9D99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3" y="522"/>
                <a:ext cx="0" cy="3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14">
                <a:extLst>
                  <a:ext uri="{FF2B5EF4-FFF2-40B4-BE49-F238E27FC236}">
                    <a16:creationId xmlns:a16="http://schemas.microsoft.com/office/drawing/2014/main" id="{7F100DC5-195D-40DE-88F3-00FC7D9BF0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3" y="522"/>
                <a:ext cx="329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15">
                <a:extLst>
                  <a:ext uri="{FF2B5EF4-FFF2-40B4-BE49-F238E27FC236}">
                    <a16:creationId xmlns:a16="http://schemas.microsoft.com/office/drawing/2014/main" id="{B84C603C-6F83-4311-A02E-0614E08F2B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3" y="864"/>
                <a:ext cx="329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16">
                <a:extLst>
                  <a:ext uri="{FF2B5EF4-FFF2-40B4-BE49-F238E27FC236}">
                    <a16:creationId xmlns:a16="http://schemas.microsoft.com/office/drawing/2014/main" id="{1172C996-39D1-4AD5-8816-26CE733B0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0" y="522"/>
                <a:ext cx="0" cy="3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17">
                <a:extLst>
                  <a:ext uri="{FF2B5EF4-FFF2-40B4-BE49-F238E27FC236}">
                    <a16:creationId xmlns:a16="http://schemas.microsoft.com/office/drawing/2014/main" id="{4256F4FF-E7E1-4565-8312-CAA61C2A5D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3" y="522"/>
                <a:ext cx="0" cy="3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18">
                <a:extLst>
                  <a:ext uri="{FF2B5EF4-FFF2-40B4-BE49-F238E27FC236}">
                    <a16:creationId xmlns:a16="http://schemas.microsoft.com/office/drawing/2014/main" id="{C08133F9-4F0E-441C-8650-8E9C7279C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" y="553"/>
                <a:ext cx="783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MoS2_Al0_10.9.map: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" name="Rectangle 19">
                <a:extLst>
                  <a:ext uri="{FF2B5EF4-FFF2-40B4-BE49-F238E27FC236}">
                    <a16:creationId xmlns:a16="http://schemas.microsoft.com/office/drawing/2014/main" id="{8BAE6D68-21E5-454B-87D3-3982286E3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2" y="553"/>
                <a:ext cx="397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Stanford 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Rectangle 20">
                <a:extLst>
                  <a:ext uri="{FF2B5EF4-FFF2-40B4-BE49-F238E27FC236}">
                    <a16:creationId xmlns:a16="http://schemas.microsoft.com/office/drawing/2014/main" id="{E0D0DE59-C450-436C-86F2-905304B37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" y="655"/>
                <a:ext cx="1198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2019 Nov 14  10.0 kV  10 nA  FRR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" name="Rectangle 21">
                <a:extLst>
                  <a:ext uri="{FF2B5EF4-FFF2-40B4-BE49-F238E27FC236}">
                    <a16:creationId xmlns:a16="http://schemas.microsoft.com/office/drawing/2014/main" id="{404BCEB4-02F6-4488-BD46-48492F702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9" y="655"/>
                <a:ext cx="327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5.46 min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2">
                <a:extLst>
                  <a:ext uri="{FF2B5EF4-FFF2-40B4-BE49-F238E27FC236}">
                    <a16:creationId xmlns:a16="http://schemas.microsoft.com/office/drawing/2014/main" id="{20ACF431-82DF-450C-AB7D-39064C76B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" y="757"/>
                <a:ext cx="146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Al4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3">
                <a:extLst>
                  <a:ext uri="{FF2B5EF4-FFF2-40B4-BE49-F238E27FC236}">
                    <a16:creationId xmlns:a16="http://schemas.microsoft.com/office/drawing/2014/main" id="{F37BBBAC-F35A-4240-BD55-72767066A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" y="757"/>
                <a:ext cx="187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RSF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24">
                <a:extLst>
                  <a:ext uri="{FF2B5EF4-FFF2-40B4-BE49-F238E27FC236}">
                    <a16:creationId xmlns:a16="http://schemas.microsoft.com/office/drawing/2014/main" id="{4FEF070B-F42B-437C-AB34-BF67D44FA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6" y="1038"/>
                <a:ext cx="58" cy="5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25">
                <a:extLst>
                  <a:ext uri="{FF2B5EF4-FFF2-40B4-BE49-F238E27FC236}">
                    <a16:creationId xmlns:a16="http://schemas.microsoft.com/office/drawing/2014/main" id="{F43F98D7-2F57-42FC-A5BD-8BD094E95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6" y="1038"/>
                <a:ext cx="58" cy="551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26">
                <a:extLst>
                  <a:ext uri="{FF2B5EF4-FFF2-40B4-BE49-F238E27FC236}">
                    <a16:creationId xmlns:a16="http://schemas.microsoft.com/office/drawing/2014/main" id="{8E40918D-08E8-40C2-A311-C2B762699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6" y="1038"/>
                <a:ext cx="5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Line 27">
                <a:extLst>
                  <a:ext uri="{FF2B5EF4-FFF2-40B4-BE49-F238E27FC236}">
                    <a16:creationId xmlns:a16="http://schemas.microsoft.com/office/drawing/2014/main" id="{C067AC47-3EC3-496D-8668-E52CE96A7F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6" y="1589"/>
                <a:ext cx="5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Line 28">
                <a:extLst>
                  <a:ext uri="{FF2B5EF4-FFF2-40B4-BE49-F238E27FC236}">
                    <a16:creationId xmlns:a16="http://schemas.microsoft.com/office/drawing/2014/main" id="{4992B081-C80A-4C1F-9FBD-24B60EBEC9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64" y="1038"/>
                <a:ext cx="0" cy="55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29">
                <a:extLst>
                  <a:ext uri="{FF2B5EF4-FFF2-40B4-BE49-F238E27FC236}">
                    <a16:creationId xmlns:a16="http://schemas.microsoft.com/office/drawing/2014/main" id="{00C4A26C-ED1F-4879-9755-E87D747A0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6" y="1038"/>
                <a:ext cx="0" cy="55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Line 30">
                <a:extLst>
                  <a:ext uri="{FF2B5EF4-FFF2-40B4-BE49-F238E27FC236}">
                    <a16:creationId xmlns:a16="http://schemas.microsoft.com/office/drawing/2014/main" id="{16086453-B64D-47DC-A074-6F274245F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6" y="1589"/>
                <a:ext cx="5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31">
                <a:extLst>
                  <a:ext uri="{FF2B5EF4-FFF2-40B4-BE49-F238E27FC236}">
                    <a16:creationId xmlns:a16="http://schemas.microsoft.com/office/drawing/2014/main" id="{5452CE42-0033-4E55-A365-5DC0F2986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6" y="1038"/>
                <a:ext cx="0" cy="55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32">
                <a:extLst>
                  <a:ext uri="{FF2B5EF4-FFF2-40B4-BE49-F238E27FC236}">
                    <a16:creationId xmlns:a16="http://schemas.microsoft.com/office/drawing/2014/main" id="{73B78F9C-3181-4EE8-9C38-D9D2780B5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6" y="1038"/>
                <a:ext cx="5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Line 33">
                <a:extLst>
                  <a:ext uri="{FF2B5EF4-FFF2-40B4-BE49-F238E27FC236}">
                    <a16:creationId xmlns:a16="http://schemas.microsoft.com/office/drawing/2014/main" id="{29A48C03-A5AD-4BA3-83B2-474C70AA96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6" y="1589"/>
                <a:ext cx="5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Line 34">
                <a:extLst>
                  <a:ext uri="{FF2B5EF4-FFF2-40B4-BE49-F238E27FC236}">
                    <a16:creationId xmlns:a16="http://schemas.microsoft.com/office/drawing/2014/main" id="{67B30A3B-7AE0-463C-9E89-26AD04893D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64" y="1038"/>
                <a:ext cx="0" cy="55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35">
                <a:extLst>
                  <a:ext uri="{FF2B5EF4-FFF2-40B4-BE49-F238E27FC236}">
                    <a16:creationId xmlns:a16="http://schemas.microsoft.com/office/drawing/2014/main" id="{C2A8169A-5ED2-4561-89CE-F55221392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6" y="1038"/>
                <a:ext cx="0" cy="55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060" name="Picture 36">
                <a:extLst>
                  <a:ext uri="{FF2B5EF4-FFF2-40B4-BE49-F238E27FC236}">
                    <a16:creationId xmlns:a16="http://schemas.microsoft.com/office/drawing/2014/main" id="{32DD3F5B-DE58-45C0-AA4C-27B6ECD195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6" y="1038"/>
                <a:ext cx="58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Rectangle 37">
                <a:extLst>
                  <a:ext uri="{FF2B5EF4-FFF2-40B4-BE49-F238E27FC236}">
                    <a16:creationId xmlns:a16="http://schemas.microsoft.com/office/drawing/2014/main" id="{901EB52A-8591-4F2D-8CE9-C6D9AC174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6" y="1038"/>
                <a:ext cx="58" cy="55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38">
                <a:extLst>
                  <a:ext uri="{FF2B5EF4-FFF2-40B4-BE49-F238E27FC236}">
                    <a16:creationId xmlns:a16="http://schemas.microsoft.com/office/drawing/2014/main" id="{C13F0118-203F-49DF-916A-71D32BD56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8" y="966"/>
                <a:ext cx="193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200.0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" name="Rectangle 39">
                <a:extLst>
                  <a:ext uri="{FF2B5EF4-FFF2-40B4-BE49-F238E27FC236}">
                    <a16:creationId xmlns:a16="http://schemas.microsoft.com/office/drawing/2014/main" id="{F8644641-57EF-4DFD-BA35-A42DD0B7A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5" y="1615"/>
                <a:ext cx="158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34.0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" name="Rectangle 40">
                <a:extLst>
                  <a:ext uri="{FF2B5EF4-FFF2-40B4-BE49-F238E27FC236}">
                    <a16:creationId xmlns:a16="http://schemas.microsoft.com/office/drawing/2014/main" id="{EB7B26D9-4344-4BB6-AC3C-9D3179DE0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" y="1094"/>
                <a:ext cx="631" cy="4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41">
                <a:extLst>
                  <a:ext uri="{FF2B5EF4-FFF2-40B4-BE49-F238E27FC236}">
                    <a16:creationId xmlns:a16="http://schemas.microsoft.com/office/drawing/2014/main" id="{F6FB6DA1-FAA0-4B4C-AB18-9CC615EB9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" y="1094"/>
                <a:ext cx="631" cy="439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42">
                <a:extLst>
                  <a:ext uri="{FF2B5EF4-FFF2-40B4-BE49-F238E27FC236}">
                    <a16:creationId xmlns:a16="http://schemas.microsoft.com/office/drawing/2014/main" id="{37F931FD-FAB3-479E-9F18-D356B8ECF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4" y="1533"/>
                <a:ext cx="6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43">
                <a:extLst>
                  <a:ext uri="{FF2B5EF4-FFF2-40B4-BE49-F238E27FC236}">
                    <a16:creationId xmlns:a16="http://schemas.microsoft.com/office/drawing/2014/main" id="{6386F1A1-E495-4EE8-88C0-2CCD7C5FD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4" y="1094"/>
                <a:ext cx="6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44">
                <a:extLst>
                  <a:ext uri="{FF2B5EF4-FFF2-40B4-BE49-F238E27FC236}">
                    <a16:creationId xmlns:a16="http://schemas.microsoft.com/office/drawing/2014/main" id="{3CC6FC80-5EBA-48DA-A141-EFA61BB4B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5" y="1094"/>
                <a:ext cx="0" cy="43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45">
                <a:extLst>
                  <a:ext uri="{FF2B5EF4-FFF2-40B4-BE49-F238E27FC236}">
                    <a16:creationId xmlns:a16="http://schemas.microsoft.com/office/drawing/2014/main" id="{CB9DA17A-F01C-48A0-BF62-ACBCA69FB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4" y="1094"/>
                <a:ext cx="0" cy="43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46">
                <a:extLst>
                  <a:ext uri="{FF2B5EF4-FFF2-40B4-BE49-F238E27FC236}">
                    <a16:creationId xmlns:a16="http://schemas.microsoft.com/office/drawing/2014/main" id="{E2BE10BF-9D1F-4C14-B370-4DA93AF8A5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4" y="1533"/>
                <a:ext cx="6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47">
                <a:extLst>
                  <a:ext uri="{FF2B5EF4-FFF2-40B4-BE49-F238E27FC236}">
                    <a16:creationId xmlns:a16="http://schemas.microsoft.com/office/drawing/2014/main" id="{D49BC71B-E8AD-46B2-BC4A-9F27F26F1E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4" y="1094"/>
                <a:ext cx="0" cy="43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48">
                <a:extLst>
                  <a:ext uri="{FF2B5EF4-FFF2-40B4-BE49-F238E27FC236}">
                    <a16:creationId xmlns:a16="http://schemas.microsoft.com/office/drawing/2014/main" id="{2BDA1522-7F25-4CF1-B7FE-0BE1BE2C9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4" y="1533"/>
                <a:ext cx="6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49">
                <a:extLst>
                  <a:ext uri="{FF2B5EF4-FFF2-40B4-BE49-F238E27FC236}">
                    <a16:creationId xmlns:a16="http://schemas.microsoft.com/office/drawing/2014/main" id="{5F0192AF-51A0-4CFE-82D5-A0513C1EE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4" y="1094"/>
                <a:ext cx="6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50">
                <a:extLst>
                  <a:ext uri="{FF2B5EF4-FFF2-40B4-BE49-F238E27FC236}">
                    <a16:creationId xmlns:a16="http://schemas.microsoft.com/office/drawing/2014/main" id="{374F37AC-A762-47C0-8F5C-C4CCEB569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5" y="1094"/>
                <a:ext cx="0" cy="43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51">
                <a:extLst>
                  <a:ext uri="{FF2B5EF4-FFF2-40B4-BE49-F238E27FC236}">
                    <a16:creationId xmlns:a16="http://schemas.microsoft.com/office/drawing/2014/main" id="{51B96490-647D-42C4-8124-5C991BD59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4" y="1094"/>
                <a:ext cx="0" cy="43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076" name="Picture 52">
                <a:extLst>
                  <a:ext uri="{FF2B5EF4-FFF2-40B4-BE49-F238E27FC236}">
                    <a16:creationId xmlns:a16="http://schemas.microsoft.com/office/drawing/2014/main" id="{63FBCC09-7E86-4947-9E22-C7254AB40B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4" y="1094"/>
                <a:ext cx="631" cy="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Line 53">
                <a:extLst>
                  <a:ext uri="{FF2B5EF4-FFF2-40B4-BE49-F238E27FC236}">
                    <a16:creationId xmlns:a16="http://schemas.microsoft.com/office/drawing/2014/main" id="{6045EA05-7A89-4443-80D4-CFB4161A9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2" y="1533"/>
                <a:ext cx="0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54">
                <a:extLst>
                  <a:ext uri="{FF2B5EF4-FFF2-40B4-BE49-F238E27FC236}">
                    <a16:creationId xmlns:a16="http://schemas.microsoft.com/office/drawing/2014/main" id="{2ACA5DA2-C797-4365-A0F4-F38976912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4" y="1538"/>
                <a:ext cx="170" cy="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 µm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Line 55">
                <a:extLst>
                  <a:ext uri="{FF2B5EF4-FFF2-40B4-BE49-F238E27FC236}">
                    <a16:creationId xmlns:a16="http://schemas.microsoft.com/office/drawing/2014/main" id="{10650692-602C-485E-B722-6EC032433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46" y="1477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56">
                <a:extLst>
                  <a:ext uri="{FF2B5EF4-FFF2-40B4-BE49-F238E27FC236}">
                    <a16:creationId xmlns:a16="http://schemas.microsoft.com/office/drawing/2014/main" id="{9DDB9B2C-7533-4280-94F0-47DE966C4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40" y="1350"/>
                <a:ext cx="170" cy="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 µm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" name="Freeform 57">
                <a:extLst>
                  <a:ext uri="{FF2B5EF4-FFF2-40B4-BE49-F238E27FC236}">
                    <a16:creationId xmlns:a16="http://schemas.microsoft.com/office/drawing/2014/main" id="{204B0C5A-73D7-4249-B4AA-FD5A3F604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6" y="1533"/>
                <a:ext cx="18" cy="5"/>
              </a:xfrm>
              <a:custGeom>
                <a:avLst/>
                <a:gdLst>
                  <a:gd name="T0" fmla="*/ 0 w 18"/>
                  <a:gd name="T1" fmla="*/ 0 h 5"/>
                  <a:gd name="T2" fmla="*/ 18 w 18"/>
                  <a:gd name="T3" fmla="*/ 0 h 5"/>
                  <a:gd name="T4" fmla="*/ 18 w 18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5">
                    <a:moveTo>
                      <a:pt x="0" y="0"/>
                    </a:moveTo>
                    <a:lnTo>
                      <a:pt x="18" y="0"/>
                    </a:lnTo>
                    <a:lnTo>
                      <a:pt x="18" y="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58">
                <a:extLst>
                  <a:ext uri="{FF2B5EF4-FFF2-40B4-BE49-F238E27FC236}">
                    <a16:creationId xmlns:a16="http://schemas.microsoft.com/office/drawing/2014/main" id="{FF11B92E-08D4-40D1-92E5-2EA86719A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" y="1094"/>
                <a:ext cx="631" cy="439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59">
                <a:extLst>
                  <a:ext uri="{FF2B5EF4-FFF2-40B4-BE49-F238E27FC236}">
                    <a16:creationId xmlns:a16="http://schemas.microsoft.com/office/drawing/2014/main" id="{00A7F45B-C17C-4E77-A180-1F9C1601F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1" y="1022"/>
                <a:ext cx="140" cy="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SEM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Rectangle 60">
                <a:extLst>
                  <a:ext uri="{FF2B5EF4-FFF2-40B4-BE49-F238E27FC236}">
                    <a16:creationId xmlns:a16="http://schemas.microsoft.com/office/drawing/2014/main" id="{558796D7-1BD1-4E06-A870-A536FE0BF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1038"/>
                <a:ext cx="64" cy="5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" name="Rectangle 61">
                <a:extLst>
                  <a:ext uri="{FF2B5EF4-FFF2-40B4-BE49-F238E27FC236}">
                    <a16:creationId xmlns:a16="http://schemas.microsoft.com/office/drawing/2014/main" id="{8AC69E64-A58E-4EC5-8F90-FBE4406D9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1038"/>
                <a:ext cx="64" cy="551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" name="Line 62">
                <a:extLst>
                  <a:ext uri="{FF2B5EF4-FFF2-40B4-BE49-F238E27FC236}">
                    <a16:creationId xmlns:a16="http://schemas.microsoft.com/office/drawing/2014/main" id="{14FF5513-CB60-4609-A168-09EBC1986A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9" y="1038"/>
                <a:ext cx="6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6" name="Line 63">
                <a:extLst>
                  <a:ext uri="{FF2B5EF4-FFF2-40B4-BE49-F238E27FC236}">
                    <a16:creationId xmlns:a16="http://schemas.microsoft.com/office/drawing/2014/main" id="{5A2FD4E0-24DA-4AD7-8981-B9FA4D2E8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9" y="1589"/>
                <a:ext cx="6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" name="Line 64">
                <a:extLst>
                  <a:ext uri="{FF2B5EF4-FFF2-40B4-BE49-F238E27FC236}">
                    <a16:creationId xmlns:a16="http://schemas.microsoft.com/office/drawing/2014/main" id="{9974E374-C645-49CB-A34D-CD5C79C7D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23" y="1038"/>
                <a:ext cx="0" cy="55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" name="Line 65">
                <a:extLst>
                  <a:ext uri="{FF2B5EF4-FFF2-40B4-BE49-F238E27FC236}">
                    <a16:creationId xmlns:a16="http://schemas.microsoft.com/office/drawing/2014/main" id="{7C8DB4E2-D437-488A-8CBD-ED317B218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9" y="1038"/>
                <a:ext cx="0" cy="55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9" name="Line 66">
                <a:extLst>
                  <a:ext uri="{FF2B5EF4-FFF2-40B4-BE49-F238E27FC236}">
                    <a16:creationId xmlns:a16="http://schemas.microsoft.com/office/drawing/2014/main" id="{BB4C49CB-3B69-4367-878E-F112EB6F6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9" y="1589"/>
                <a:ext cx="6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0" name="Line 67">
                <a:extLst>
                  <a:ext uri="{FF2B5EF4-FFF2-40B4-BE49-F238E27FC236}">
                    <a16:creationId xmlns:a16="http://schemas.microsoft.com/office/drawing/2014/main" id="{529B649F-D241-4D86-8207-67938CB87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9" y="1038"/>
                <a:ext cx="0" cy="55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Line 68">
                <a:extLst>
                  <a:ext uri="{FF2B5EF4-FFF2-40B4-BE49-F238E27FC236}">
                    <a16:creationId xmlns:a16="http://schemas.microsoft.com/office/drawing/2014/main" id="{F1E29798-67C8-4A95-A307-4EFA9C8ED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9" y="1038"/>
                <a:ext cx="6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Line 69">
                <a:extLst>
                  <a:ext uri="{FF2B5EF4-FFF2-40B4-BE49-F238E27FC236}">
                    <a16:creationId xmlns:a16="http://schemas.microsoft.com/office/drawing/2014/main" id="{E25E5F54-0071-40A9-9F6C-59B60D5FC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9" y="1589"/>
                <a:ext cx="6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Line 70">
                <a:extLst>
                  <a:ext uri="{FF2B5EF4-FFF2-40B4-BE49-F238E27FC236}">
                    <a16:creationId xmlns:a16="http://schemas.microsoft.com/office/drawing/2014/main" id="{A07F535D-FD5A-4186-B150-8CDC44734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23" y="1038"/>
                <a:ext cx="0" cy="55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Line 71">
                <a:extLst>
                  <a:ext uri="{FF2B5EF4-FFF2-40B4-BE49-F238E27FC236}">
                    <a16:creationId xmlns:a16="http://schemas.microsoft.com/office/drawing/2014/main" id="{AB489056-2A65-4E7E-8835-615BB202F1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9" y="1038"/>
                <a:ext cx="0" cy="55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096" name="Picture 72">
                <a:extLst>
                  <a:ext uri="{FF2B5EF4-FFF2-40B4-BE49-F238E27FC236}">
                    <a16:creationId xmlns:a16="http://schemas.microsoft.com/office/drawing/2014/main" id="{01D057CF-B8A2-4370-AF1B-BE9E9B5FC0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9" y="1038"/>
                <a:ext cx="64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5" name="Rectangle 73">
                <a:extLst>
                  <a:ext uri="{FF2B5EF4-FFF2-40B4-BE49-F238E27FC236}">
                    <a16:creationId xmlns:a16="http://schemas.microsoft.com/office/drawing/2014/main" id="{1504FB4C-B27C-4FC3-AF6C-C571EE56D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1038"/>
                <a:ext cx="64" cy="55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Rectangle 74">
                <a:extLst>
                  <a:ext uri="{FF2B5EF4-FFF2-40B4-BE49-F238E27FC236}">
                    <a16:creationId xmlns:a16="http://schemas.microsoft.com/office/drawing/2014/main" id="{31E9FDCE-DD8A-4E3B-B939-A5FBF7BC3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8" y="966"/>
                <a:ext cx="175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2360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7" name="Rectangle 75">
                <a:extLst>
                  <a:ext uri="{FF2B5EF4-FFF2-40B4-BE49-F238E27FC236}">
                    <a16:creationId xmlns:a16="http://schemas.microsoft.com/office/drawing/2014/main" id="{A806CFCF-3A17-4A20-9253-8C5D69AAE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0" y="1615"/>
                <a:ext cx="193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974.1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8" name="Rectangle 76">
                <a:extLst>
                  <a:ext uri="{FF2B5EF4-FFF2-40B4-BE49-F238E27FC236}">
                    <a16:creationId xmlns:a16="http://schemas.microsoft.com/office/drawing/2014/main" id="{E5EA2645-98FF-4D3F-A864-B2A684AF5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1038"/>
                <a:ext cx="59" cy="5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Rectangle 77">
                <a:extLst>
                  <a:ext uri="{FF2B5EF4-FFF2-40B4-BE49-F238E27FC236}">
                    <a16:creationId xmlns:a16="http://schemas.microsoft.com/office/drawing/2014/main" id="{D716AED4-9D68-437C-AD7C-BCAE1F659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1038"/>
                <a:ext cx="59" cy="551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Line 78">
                <a:extLst>
                  <a:ext uri="{FF2B5EF4-FFF2-40B4-BE49-F238E27FC236}">
                    <a16:creationId xmlns:a16="http://schemas.microsoft.com/office/drawing/2014/main" id="{38542A60-5D43-4D10-9D7B-94122CDBD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7" y="1038"/>
                <a:ext cx="5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Line 79">
                <a:extLst>
                  <a:ext uri="{FF2B5EF4-FFF2-40B4-BE49-F238E27FC236}">
                    <a16:creationId xmlns:a16="http://schemas.microsoft.com/office/drawing/2014/main" id="{B5BB80C0-EB2A-4A3C-9B18-E8B456B4B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7" y="1589"/>
                <a:ext cx="5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Line 80">
                <a:extLst>
                  <a:ext uri="{FF2B5EF4-FFF2-40B4-BE49-F238E27FC236}">
                    <a16:creationId xmlns:a16="http://schemas.microsoft.com/office/drawing/2014/main" id="{48052F8A-9B21-4707-AAE1-528B85EF78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6" y="1038"/>
                <a:ext cx="0" cy="55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Line 81">
                <a:extLst>
                  <a:ext uri="{FF2B5EF4-FFF2-40B4-BE49-F238E27FC236}">
                    <a16:creationId xmlns:a16="http://schemas.microsoft.com/office/drawing/2014/main" id="{AAB0E49D-0C73-4D65-A6A8-A35C269EA9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7" y="1038"/>
                <a:ext cx="0" cy="55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Line 82">
                <a:extLst>
                  <a:ext uri="{FF2B5EF4-FFF2-40B4-BE49-F238E27FC236}">
                    <a16:creationId xmlns:a16="http://schemas.microsoft.com/office/drawing/2014/main" id="{4DD2D7DC-479C-454F-AEA6-01791BF343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7" y="1589"/>
                <a:ext cx="5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Line 83">
                <a:extLst>
                  <a:ext uri="{FF2B5EF4-FFF2-40B4-BE49-F238E27FC236}">
                    <a16:creationId xmlns:a16="http://schemas.microsoft.com/office/drawing/2014/main" id="{CCFA80D9-6670-4C6C-A238-1ED64D1CA9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7" y="1038"/>
                <a:ext cx="0" cy="55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Line 84">
                <a:extLst>
                  <a:ext uri="{FF2B5EF4-FFF2-40B4-BE49-F238E27FC236}">
                    <a16:creationId xmlns:a16="http://schemas.microsoft.com/office/drawing/2014/main" id="{B7BFD8F7-6FF5-4E62-B79D-3D81EF79CB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7" y="1038"/>
                <a:ext cx="5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7" name="Line 85">
                <a:extLst>
                  <a:ext uri="{FF2B5EF4-FFF2-40B4-BE49-F238E27FC236}">
                    <a16:creationId xmlns:a16="http://schemas.microsoft.com/office/drawing/2014/main" id="{CB166EDB-0520-4516-87FB-08F3A3B9D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7" y="1589"/>
                <a:ext cx="5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Line 86">
                <a:extLst>
                  <a:ext uri="{FF2B5EF4-FFF2-40B4-BE49-F238E27FC236}">
                    <a16:creationId xmlns:a16="http://schemas.microsoft.com/office/drawing/2014/main" id="{B6011AD2-C770-4D74-A1BE-7A4D374867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6" y="1038"/>
                <a:ext cx="0" cy="55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Line 87">
                <a:extLst>
                  <a:ext uri="{FF2B5EF4-FFF2-40B4-BE49-F238E27FC236}">
                    <a16:creationId xmlns:a16="http://schemas.microsoft.com/office/drawing/2014/main" id="{92B53901-4427-4622-B7E9-FF9E32F6C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7" y="1038"/>
                <a:ext cx="0" cy="55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112" name="Picture 88">
                <a:extLst>
                  <a:ext uri="{FF2B5EF4-FFF2-40B4-BE49-F238E27FC236}">
                    <a16:creationId xmlns:a16="http://schemas.microsoft.com/office/drawing/2014/main" id="{553E7EBA-1644-4EC3-9990-FDE65572F0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" y="1038"/>
                <a:ext cx="59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50" name="Rectangle 89">
                <a:extLst>
                  <a:ext uri="{FF2B5EF4-FFF2-40B4-BE49-F238E27FC236}">
                    <a16:creationId xmlns:a16="http://schemas.microsoft.com/office/drawing/2014/main" id="{5DC2669C-233A-4A55-B53A-BBF0737E5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1038"/>
                <a:ext cx="59" cy="55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Rectangle 90">
                <a:extLst>
                  <a:ext uri="{FF2B5EF4-FFF2-40B4-BE49-F238E27FC236}">
                    <a16:creationId xmlns:a16="http://schemas.microsoft.com/office/drawing/2014/main" id="{754B2CFD-8BEF-4921-B200-517B7AAF2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" y="966"/>
                <a:ext cx="193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258.5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2" name="Rectangle 91">
                <a:extLst>
                  <a:ext uri="{FF2B5EF4-FFF2-40B4-BE49-F238E27FC236}">
                    <a16:creationId xmlns:a16="http://schemas.microsoft.com/office/drawing/2014/main" id="{AD25C257-52D6-4472-92A3-099877587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4" y="1615"/>
                <a:ext cx="117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0.0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3" name="Rectangle 92">
                <a:extLst>
                  <a:ext uri="{FF2B5EF4-FFF2-40B4-BE49-F238E27FC236}">
                    <a16:creationId xmlns:a16="http://schemas.microsoft.com/office/drawing/2014/main" id="{BE305C7B-821F-4687-B0FE-830F2866D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6" y="1875"/>
                <a:ext cx="58" cy="5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4" name="Rectangle 93">
                <a:extLst>
                  <a:ext uri="{FF2B5EF4-FFF2-40B4-BE49-F238E27FC236}">
                    <a16:creationId xmlns:a16="http://schemas.microsoft.com/office/drawing/2014/main" id="{225F8C59-2CF8-410D-B8B9-5CD8EFCC2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6" y="1875"/>
                <a:ext cx="58" cy="552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Line 94">
                <a:extLst>
                  <a:ext uri="{FF2B5EF4-FFF2-40B4-BE49-F238E27FC236}">
                    <a16:creationId xmlns:a16="http://schemas.microsoft.com/office/drawing/2014/main" id="{878C8D59-AB83-49F8-BA1C-8B445E1CEB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6" y="1875"/>
                <a:ext cx="5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6" name="Line 95">
                <a:extLst>
                  <a:ext uri="{FF2B5EF4-FFF2-40B4-BE49-F238E27FC236}">
                    <a16:creationId xmlns:a16="http://schemas.microsoft.com/office/drawing/2014/main" id="{A420A1AF-7B64-4F24-8D98-ABC26607B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6" y="2427"/>
                <a:ext cx="5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Line 96">
                <a:extLst>
                  <a:ext uri="{FF2B5EF4-FFF2-40B4-BE49-F238E27FC236}">
                    <a16:creationId xmlns:a16="http://schemas.microsoft.com/office/drawing/2014/main" id="{58F3BBF0-B3AE-4503-9325-29869AE2A8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64" y="1875"/>
                <a:ext cx="0" cy="55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Line 97">
                <a:extLst>
                  <a:ext uri="{FF2B5EF4-FFF2-40B4-BE49-F238E27FC236}">
                    <a16:creationId xmlns:a16="http://schemas.microsoft.com/office/drawing/2014/main" id="{3B87B7AF-7EA9-4B42-A3DA-BAF9B77177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6" y="1875"/>
                <a:ext cx="0" cy="55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Line 98">
                <a:extLst>
                  <a:ext uri="{FF2B5EF4-FFF2-40B4-BE49-F238E27FC236}">
                    <a16:creationId xmlns:a16="http://schemas.microsoft.com/office/drawing/2014/main" id="{DAA0ACFB-69B5-4720-BBD4-53AA4ED4AE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6" y="2427"/>
                <a:ext cx="5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Line 99">
                <a:extLst>
                  <a:ext uri="{FF2B5EF4-FFF2-40B4-BE49-F238E27FC236}">
                    <a16:creationId xmlns:a16="http://schemas.microsoft.com/office/drawing/2014/main" id="{9C62B44C-9316-4C6C-95B3-3915EBC55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6" y="1875"/>
                <a:ext cx="0" cy="55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Line 100">
                <a:extLst>
                  <a:ext uri="{FF2B5EF4-FFF2-40B4-BE49-F238E27FC236}">
                    <a16:creationId xmlns:a16="http://schemas.microsoft.com/office/drawing/2014/main" id="{A62E2DB2-531C-4013-9516-F33025A22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6" y="1875"/>
                <a:ext cx="5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Line 101">
                <a:extLst>
                  <a:ext uri="{FF2B5EF4-FFF2-40B4-BE49-F238E27FC236}">
                    <a16:creationId xmlns:a16="http://schemas.microsoft.com/office/drawing/2014/main" id="{8374461F-659A-4EA1-A376-9806E5BA9D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6" y="2427"/>
                <a:ext cx="5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4" name="Line 102">
                <a:extLst>
                  <a:ext uri="{FF2B5EF4-FFF2-40B4-BE49-F238E27FC236}">
                    <a16:creationId xmlns:a16="http://schemas.microsoft.com/office/drawing/2014/main" id="{D172A38C-A7C9-450D-8BA3-BEB348FAB2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64" y="1875"/>
                <a:ext cx="0" cy="55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Line 103">
                <a:extLst>
                  <a:ext uri="{FF2B5EF4-FFF2-40B4-BE49-F238E27FC236}">
                    <a16:creationId xmlns:a16="http://schemas.microsoft.com/office/drawing/2014/main" id="{8DDC033F-E460-4FFC-97FA-D2A7196DE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6" y="1875"/>
                <a:ext cx="0" cy="55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128" name="Picture 104">
                <a:extLst>
                  <a:ext uri="{FF2B5EF4-FFF2-40B4-BE49-F238E27FC236}">
                    <a16:creationId xmlns:a16="http://schemas.microsoft.com/office/drawing/2014/main" id="{7A809DCA-5C47-4470-832F-7BA1CDDE5F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6" y="1875"/>
                <a:ext cx="58" cy="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6" name="Rectangle 105">
                <a:extLst>
                  <a:ext uri="{FF2B5EF4-FFF2-40B4-BE49-F238E27FC236}">
                    <a16:creationId xmlns:a16="http://schemas.microsoft.com/office/drawing/2014/main" id="{3873B7EF-9489-41C9-BC86-26FCB4E89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6" y="1875"/>
                <a:ext cx="58" cy="55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Rectangle 106">
                <a:extLst>
                  <a:ext uri="{FF2B5EF4-FFF2-40B4-BE49-F238E27FC236}">
                    <a16:creationId xmlns:a16="http://schemas.microsoft.com/office/drawing/2014/main" id="{DD23BEFC-A128-4FC0-B127-F66E054C6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1804"/>
                <a:ext cx="175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1184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8" name="Rectangle 107">
                <a:extLst>
                  <a:ext uri="{FF2B5EF4-FFF2-40B4-BE49-F238E27FC236}">
                    <a16:creationId xmlns:a16="http://schemas.microsoft.com/office/drawing/2014/main" id="{B91ABBF3-D2B0-4E94-BF6A-011F5CAF4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8" y="2452"/>
                <a:ext cx="193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687.7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9" name="Rectangle 108">
                <a:extLst>
                  <a:ext uri="{FF2B5EF4-FFF2-40B4-BE49-F238E27FC236}">
                    <a16:creationId xmlns:a16="http://schemas.microsoft.com/office/drawing/2014/main" id="{602BDA81-B82B-4E80-AA77-23643826B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1875"/>
                <a:ext cx="64" cy="5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Rectangle 109">
                <a:extLst>
                  <a:ext uri="{FF2B5EF4-FFF2-40B4-BE49-F238E27FC236}">
                    <a16:creationId xmlns:a16="http://schemas.microsoft.com/office/drawing/2014/main" id="{39525526-6B20-4815-990B-26DE22785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1875"/>
                <a:ext cx="64" cy="552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Line 110">
                <a:extLst>
                  <a:ext uri="{FF2B5EF4-FFF2-40B4-BE49-F238E27FC236}">
                    <a16:creationId xmlns:a16="http://schemas.microsoft.com/office/drawing/2014/main" id="{0A558865-0975-429F-94D6-66ADA6D54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9" y="1875"/>
                <a:ext cx="6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Line 111">
                <a:extLst>
                  <a:ext uri="{FF2B5EF4-FFF2-40B4-BE49-F238E27FC236}">
                    <a16:creationId xmlns:a16="http://schemas.microsoft.com/office/drawing/2014/main" id="{CEBAF980-637E-4F10-9BA5-AD6C402780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9" y="2427"/>
                <a:ext cx="6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Line 112">
                <a:extLst>
                  <a:ext uri="{FF2B5EF4-FFF2-40B4-BE49-F238E27FC236}">
                    <a16:creationId xmlns:a16="http://schemas.microsoft.com/office/drawing/2014/main" id="{23DAFE4F-EE9A-4FDB-9E38-375DA4D3CD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23" y="1875"/>
                <a:ext cx="0" cy="55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Line 113">
                <a:extLst>
                  <a:ext uri="{FF2B5EF4-FFF2-40B4-BE49-F238E27FC236}">
                    <a16:creationId xmlns:a16="http://schemas.microsoft.com/office/drawing/2014/main" id="{75E548E4-BCC3-4869-A8A1-5D9868E84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9" y="1875"/>
                <a:ext cx="0" cy="55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Line 114">
                <a:extLst>
                  <a:ext uri="{FF2B5EF4-FFF2-40B4-BE49-F238E27FC236}">
                    <a16:creationId xmlns:a16="http://schemas.microsoft.com/office/drawing/2014/main" id="{DC1E18A0-A388-48FD-8A89-B21C6173B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9" y="2427"/>
                <a:ext cx="6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Line 115">
                <a:extLst>
                  <a:ext uri="{FF2B5EF4-FFF2-40B4-BE49-F238E27FC236}">
                    <a16:creationId xmlns:a16="http://schemas.microsoft.com/office/drawing/2014/main" id="{3C283D79-C8F8-426E-8B81-2BE949FE4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9" y="1875"/>
                <a:ext cx="0" cy="55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Line 116">
                <a:extLst>
                  <a:ext uri="{FF2B5EF4-FFF2-40B4-BE49-F238E27FC236}">
                    <a16:creationId xmlns:a16="http://schemas.microsoft.com/office/drawing/2014/main" id="{0C58A379-0DBB-4680-9F51-35F4C7DE08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9" y="1875"/>
                <a:ext cx="6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Line 117">
                <a:extLst>
                  <a:ext uri="{FF2B5EF4-FFF2-40B4-BE49-F238E27FC236}">
                    <a16:creationId xmlns:a16="http://schemas.microsoft.com/office/drawing/2014/main" id="{981C9A27-11A8-43D9-B293-C11B81C032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9" y="2427"/>
                <a:ext cx="6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Line 118">
                <a:extLst>
                  <a:ext uri="{FF2B5EF4-FFF2-40B4-BE49-F238E27FC236}">
                    <a16:creationId xmlns:a16="http://schemas.microsoft.com/office/drawing/2014/main" id="{8B58DB68-A952-41F1-BD00-112398CA91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23" y="1875"/>
                <a:ext cx="0" cy="55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Line 119">
                <a:extLst>
                  <a:ext uri="{FF2B5EF4-FFF2-40B4-BE49-F238E27FC236}">
                    <a16:creationId xmlns:a16="http://schemas.microsoft.com/office/drawing/2014/main" id="{A5179C72-02C1-4047-A20E-E30A82A33F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9" y="1875"/>
                <a:ext cx="0" cy="55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144" name="Picture 120">
                <a:extLst>
                  <a:ext uri="{FF2B5EF4-FFF2-40B4-BE49-F238E27FC236}">
                    <a16:creationId xmlns:a16="http://schemas.microsoft.com/office/drawing/2014/main" id="{8E803505-573A-4C7B-9DA5-FDCD406957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9" y="1875"/>
                <a:ext cx="64" cy="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2" name="Rectangle 121">
                <a:extLst>
                  <a:ext uri="{FF2B5EF4-FFF2-40B4-BE49-F238E27FC236}">
                    <a16:creationId xmlns:a16="http://schemas.microsoft.com/office/drawing/2014/main" id="{7293F52F-4250-4F2D-B0C4-D4ABD004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1875"/>
                <a:ext cx="64" cy="55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Rectangle 122">
                <a:extLst>
                  <a:ext uri="{FF2B5EF4-FFF2-40B4-BE49-F238E27FC236}">
                    <a16:creationId xmlns:a16="http://schemas.microsoft.com/office/drawing/2014/main" id="{95CECAA3-CD56-47E5-B92E-369BC4DAB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6" y="1804"/>
                <a:ext cx="193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265.0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4" name="Rectangle 123">
                <a:extLst>
                  <a:ext uri="{FF2B5EF4-FFF2-40B4-BE49-F238E27FC236}">
                    <a16:creationId xmlns:a16="http://schemas.microsoft.com/office/drawing/2014/main" id="{2F619EE0-627D-409D-BEBE-F91B11CA8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5" y="2452"/>
                <a:ext cx="117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0.0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5" name="Rectangle 124">
                <a:extLst>
                  <a:ext uri="{FF2B5EF4-FFF2-40B4-BE49-F238E27FC236}">
                    <a16:creationId xmlns:a16="http://schemas.microsoft.com/office/drawing/2014/main" id="{5D1BC5FE-F674-4DE9-BA2E-C132DF8FA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2" y="1094"/>
                <a:ext cx="626" cy="4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Rectangle 125">
                <a:extLst>
                  <a:ext uri="{FF2B5EF4-FFF2-40B4-BE49-F238E27FC236}">
                    <a16:creationId xmlns:a16="http://schemas.microsoft.com/office/drawing/2014/main" id="{88512409-BC92-4D66-A1EC-4DE77A029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2" y="1094"/>
                <a:ext cx="626" cy="439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Line 126">
                <a:extLst>
                  <a:ext uri="{FF2B5EF4-FFF2-40B4-BE49-F238E27FC236}">
                    <a16:creationId xmlns:a16="http://schemas.microsoft.com/office/drawing/2014/main" id="{272F0929-0022-4CE2-A905-974B95CEE6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2" y="1533"/>
                <a:ext cx="6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Line 127">
                <a:extLst>
                  <a:ext uri="{FF2B5EF4-FFF2-40B4-BE49-F238E27FC236}">
                    <a16:creationId xmlns:a16="http://schemas.microsoft.com/office/drawing/2014/main" id="{A7CEBC87-FE20-4FC0-BD4F-DD6F456EC1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2" y="1094"/>
                <a:ext cx="6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Line 128">
                <a:extLst>
                  <a:ext uri="{FF2B5EF4-FFF2-40B4-BE49-F238E27FC236}">
                    <a16:creationId xmlns:a16="http://schemas.microsoft.com/office/drawing/2014/main" id="{006D58EB-B039-4BC2-93B3-DED9C97A8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8" y="1094"/>
                <a:ext cx="0" cy="43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Line 129">
                <a:extLst>
                  <a:ext uri="{FF2B5EF4-FFF2-40B4-BE49-F238E27FC236}">
                    <a16:creationId xmlns:a16="http://schemas.microsoft.com/office/drawing/2014/main" id="{07EDA0C7-9610-409F-9B85-B89DA53DE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2" y="1094"/>
                <a:ext cx="0" cy="43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Line 130">
                <a:extLst>
                  <a:ext uri="{FF2B5EF4-FFF2-40B4-BE49-F238E27FC236}">
                    <a16:creationId xmlns:a16="http://schemas.microsoft.com/office/drawing/2014/main" id="{F25E620E-F88C-4AF1-A907-5518A7E42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2" y="1533"/>
                <a:ext cx="6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Line 131">
                <a:extLst>
                  <a:ext uri="{FF2B5EF4-FFF2-40B4-BE49-F238E27FC236}">
                    <a16:creationId xmlns:a16="http://schemas.microsoft.com/office/drawing/2014/main" id="{0C9F8A57-A1CE-4B19-AC5E-2F44A8563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2" y="1094"/>
                <a:ext cx="0" cy="43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Line 132">
                <a:extLst>
                  <a:ext uri="{FF2B5EF4-FFF2-40B4-BE49-F238E27FC236}">
                    <a16:creationId xmlns:a16="http://schemas.microsoft.com/office/drawing/2014/main" id="{6B9A3DF1-6B3D-4C34-9226-D43CF031C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2" y="1533"/>
                <a:ext cx="6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Line 133">
                <a:extLst>
                  <a:ext uri="{FF2B5EF4-FFF2-40B4-BE49-F238E27FC236}">
                    <a16:creationId xmlns:a16="http://schemas.microsoft.com/office/drawing/2014/main" id="{42D28C74-2FB6-493F-98E0-3B3545FF28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2" y="1094"/>
                <a:ext cx="6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Line 134">
                <a:extLst>
                  <a:ext uri="{FF2B5EF4-FFF2-40B4-BE49-F238E27FC236}">
                    <a16:creationId xmlns:a16="http://schemas.microsoft.com/office/drawing/2014/main" id="{ACC603B7-3297-405B-B284-4F1E2C7D1C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8" y="1094"/>
                <a:ext cx="0" cy="43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Line 135">
                <a:extLst>
                  <a:ext uri="{FF2B5EF4-FFF2-40B4-BE49-F238E27FC236}">
                    <a16:creationId xmlns:a16="http://schemas.microsoft.com/office/drawing/2014/main" id="{B4042F5D-75DD-4AEB-879A-11B37F953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2" y="1094"/>
                <a:ext cx="0" cy="43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160" name="Picture 136">
                <a:extLst>
                  <a:ext uri="{FF2B5EF4-FFF2-40B4-BE49-F238E27FC236}">
                    <a16:creationId xmlns:a16="http://schemas.microsoft.com/office/drawing/2014/main" id="{C77302D3-B773-442E-B862-065A6458C1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2" y="1094"/>
                <a:ext cx="632" cy="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98" name="Line 137">
                <a:extLst>
                  <a:ext uri="{FF2B5EF4-FFF2-40B4-BE49-F238E27FC236}">
                    <a16:creationId xmlns:a16="http://schemas.microsoft.com/office/drawing/2014/main" id="{511BA8C6-55AA-455D-A505-D4FB59A80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1533"/>
                <a:ext cx="0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Rectangle 138">
                <a:extLst>
                  <a:ext uri="{FF2B5EF4-FFF2-40B4-BE49-F238E27FC236}">
                    <a16:creationId xmlns:a16="http://schemas.microsoft.com/office/drawing/2014/main" id="{CCB5AC99-52DB-46F1-89B2-19F964740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2" y="1528"/>
                <a:ext cx="246" cy="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0.200 µm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0" name="Line 139">
                <a:extLst>
                  <a:ext uri="{FF2B5EF4-FFF2-40B4-BE49-F238E27FC236}">
                    <a16:creationId xmlns:a16="http://schemas.microsoft.com/office/drawing/2014/main" id="{10DFFBCD-55CB-4D60-8A96-8ED061BC14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05" y="1477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Rectangle 140">
                <a:extLst>
                  <a:ext uri="{FF2B5EF4-FFF2-40B4-BE49-F238E27FC236}">
                    <a16:creationId xmlns:a16="http://schemas.microsoft.com/office/drawing/2014/main" id="{DE3DEEC0-C23C-4A89-A4B5-67FD0AAE1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59" y="1312"/>
                <a:ext cx="246" cy="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0.200 µm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2" name="Freeform 141">
                <a:extLst>
                  <a:ext uri="{FF2B5EF4-FFF2-40B4-BE49-F238E27FC236}">
                    <a16:creationId xmlns:a16="http://schemas.microsoft.com/office/drawing/2014/main" id="{8B9E70B2-614D-4D5D-B46F-88F8A7F08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1533"/>
                <a:ext cx="17" cy="5"/>
              </a:xfrm>
              <a:custGeom>
                <a:avLst/>
                <a:gdLst>
                  <a:gd name="T0" fmla="*/ 0 w 17"/>
                  <a:gd name="T1" fmla="*/ 0 h 5"/>
                  <a:gd name="T2" fmla="*/ 17 w 17"/>
                  <a:gd name="T3" fmla="*/ 0 h 5"/>
                  <a:gd name="T4" fmla="*/ 17 w 17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5">
                    <a:moveTo>
                      <a:pt x="0" y="0"/>
                    </a:moveTo>
                    <a:lnTo>
                      <a:pt x="17" y="0"/>
                    </a:lnTo>
                    <a:lnTo>
                      <a:pt x="17" y="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" name="Rectangle 142">
                <a:extLst>
                  <a:ext uri="{FF2B5EF4-FFF2-40B4-BE49-F238E27FC236}">
                    <a16:creationId xmlns:a16="http://schemas.microsoft.com/office/drawing/2014/main" id="{69DC4092-142B-4B8F-8819-DD0CD3E2C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2" y="1094"/>
                <a:ext cx="626" cy="439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" name="Rectangle 143">
                <a:extLst>
                  <a:ext uri="{FF2B5EF4-FFF2-40B4-BE49-F238E27FC236}">
                    <a16:creationId xmlns:a16="http://schemas.microsoft.com/office/drawing/2014/main" id="{D99B5AE3-7D8B-44C7-9703-2E533B189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3" y="1022"/>
                <a:ext cx="88" cy="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5" name="Rectangle 144">
                <a:extLst>
                  <a:ext uri="{FF2B5EF4-FFF2-40B4-BE49-F238E27FC236}">
                    <a16:creationId xmlns:a16="http://schemas.microsoft.com/office/drawing/2014/main" id="{4043F364-F4A2-4081-8EB6-CCFA9AC81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1564"/>
                <a:ext cx="41" cy="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6" name="Rectangle 145">
                <a:extLst>
                  <a:ext uri="{FF2B5EF4-FFF2-40B4-BE49-F238E27FC236}">
                    <a16:creationId xmlns:a16="http://schemas.microsoft.com/office/drawing/2014/main" id="{58E0B466-3B88-4188-903C-A3EF4E069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5" y="1094"/>
                <a:ext cx="631" cy="4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" name="Rectangle 146">
                <a:extLst>
                  <a:ext uri="{FF2B5EF4-FFF2-40B4-BE49-F238E27FC236}">
                    <a16:creationId xmlns:a16="http://schemas.microsoft.com/office/drawing/2014/main" id="{41D4ACC0-C01D-4D4C-A006-7D95A797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5" y="1094"/>
                <a:ext cx="631" cy="439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Line 147">
                <a:extLst>
                  <a:ext uri="{FF2B5EF4-FFF2-40B4-BE49-F238E27FC236}">
                    <a16:creationId xmlns:a16="http://schemas.microsoft.com/office/drawing/2014/main" id="{0FEFD6F0-7E18-4353-9BD9-D53FD3DB1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5" y="1533"/>
                <a:ext cx="6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" name="Line 148">
                <a:extLst>
                  <a:ext uri="{FF2B5EF4-FFF2-40B4-BE49-F238E27FC236}">
                    <a16:creationId xmlns:a16="http://schemas.microsoft.com/office/drawing/2014/main" id="{93CFD907-0F68-4069-B687-80598F571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5" y="1094"/>
                <a:ext cx="6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0" name="Line 149">
                <a:extLst>
                  <a:ext uri="{FF2B5EF4-FFF2-40B4-BE49-F238E27FC236}">
                    <a16:creationId xmlns:a16="http://schemas.microsoft.com/office/drawing/2014/main" id="{4FA16DF4-E598-42E4-A7D6-CBA6F4613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6" y="1094"/>
                <a:ext cx="0" cy="43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Line 150">
                <a:extLst>
                  <a:ext uri="{FF2B5EF4-FFF2-40B4-BE49-F238E27FC236}">
                    <a16:creationId xmlns:a16="http://schemas.microsoft.com/office/drawing/2014/main" id="{9DCFC685-B907-48A0-9984-E6E6E7A62B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5" y="1094"/>
                <a:ext cx="0" cy="43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Line 151">
                <a:extLst>
                  <a:ext uri="{FF2B5EF4-FFF2-40B4-BE49-F238E27FC236}">
                    <a16:creationId xmlns:a16="http://schemas.microsoft.com/office/drawing/2014/main" id="{E5ADE0CF-087F-4A23-8A4F-7B2363C7FA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5" y="1533"/>
                <a:ext cx="6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Line 152">
                <a:extLst>
                  <a:ext uri="{FF2B5EF4-FFF2-40B4-BE49-F238E27FC236}">
                    <a16:creationId xmlns:a16="http://schemas.microsoft.com/office/drawing/2014/main" id="{0AB29D52-31C4-4009-8C6B-F5EEC96671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5" y="1094"/>
                <a:ext cx="0" cy="43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Line 153">
                <a:extLst>
                  <a:ext uri="{FF2B5EF4-FFF2-40B4-BE49-F238E27FC236}">
                    <a16:creationId xmlns:a16="http://schemas.microsoft.com/office/drawing/2014/main" id="{617AAAB2-0070-4475-A797-C95F3F2DE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5" y="1533"/>
                <a:ext cx="6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Line 154">
                <a:extLst>
                  <a:ext uri="{FF2B5EF4-FFF2-40B4-BE49-F238E27FC236}">
                    <a16:creationId xmlns:a16="http://schemas.microsoft.com/office/drawing/2014/main" id="{89E4B709-DFE1-4574-986F-8CBB56AA5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5" y="1094"/>
                <a:ext cx="6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Line 155">
                <a:extLst>
                  <a:ext uri="{FF2B5EF4-FFF2-40B4-BE49-F238E27FC236}">
                    <a16:creationId xmlns:a16="http://schemas.microsoft.com/office/drawing/2014/main" id="{2CCB2082-2DBA-4515-BAC1-F95DB34522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6" y="1094"/>
                <a:ext cx="0" cy="43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Line 156">
                <a:extLst>
                  <a:ext uri="{FF2B5EF4-FFF2-40B4-BE49-F238E27FC236}">
                    <a16:creationId xmlns:a16="http://schemas.microsoft.com/office/drawing/2014/main" id="{6F1DED74-F31F-4EE2-AE0C-4A24B788D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5" y="1094"/>
                <a:ext cx="0" cy="43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181" name="Picture 157">
                <a:extLst>
                  <a:ext uri="{FF2B5EF4-FFF2-40B4-BE49-F238E27FC236}">
                    <a16:creationId xmlns:a16="http://schemas.microsoft.com/office/drawing/2014/main" id="{7D57989D-E5A3-449C-8155-8B3B45CB1D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75" y="1094"/>
                <a:ext cx="637" cy="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19" name="Line 158">
                <a:extLst>
                  <a:ext uri="{FF2B5EF4-FFF2-40B4-BE49-F238E27FC236}">
                    <a16:creationId xmlns:a16="http://schemas.microsoft.com/office/drawing/2014/main" id="{CE683238-CC87-4A92-B09E-25AB8E4CAC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3" y="1533"/>
                <a:ext cx="0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Rectangle 159">
                <a:extLst>
                  <a:ext uri="{FF2B5EF4-FFF2-40B4-BE49-F238E27FC236}">
                    <a16:creationId xmlns:a16="http://schemas.microsoft.com/office/drawing/2014/main" id="{39D34BD8-2DF2-4535-82B8-B645BE5AE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5" y="1528"/>
                <a:ext cx="246" cy="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0.200 µm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1" name="Line 160">
                <a:extLst>
                  <a:ext uri="{FF2B5EF4-FFF2-40B4-BE49-F238E27FC236}">
                    <a16:creationId xmlns:a16="http://schemas.microsoft.com/office/drawing/2014/main" id="{CD1EC9C2-130F-4E2C-831D-C07400694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58" y="1477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Rectangle 161">
                <a:extLst>
                  <a:ext uri="{FF2B5EF4-FFF2-40B4-BE49-F238E27FC236}">
                    <a16:creationId xmlns:a16="http://schemas.microsoft.com/office/drawing/2014/main" id="{7B659115-8A85-4707-8F23-D2F857720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713" y="1312"/>
                <a:ext cx="246" cy="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0.200 µm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3" name="Freeform 162">
                <a:extLst>
                  <a:ext uri="{FF2B5EF4-FFF2-40B4-BE49-F238E27FC236}">
                    <a16:creationId xmlns:a16="http://schemas.microsoft.com/office/drawing/2014/main" id="{2335B250-48C9-4B2E-9282-269641E08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" y="1533"/>
                <a:ext cx="17" cy="5"/>
              </a:xfrm>
              <a:custGeom>
                <a:avLst/>
                <a:gdLst>
                  <a:gd name="T0" fmla="*/ 0 w 17"/>
                  <a:gd name="T1" fmla="*/ 0 h 5"/>
                  <a:gd name="T2" fmla="*/ 17 w 17"/>
                  <a:gd name="T3" fmla="*/ 0 h 5"/>
                  <a:gd name="T4" fmla="*/ 17 w 17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5">
                    <a:moveTo>
                      <a:pt x="0" y="0"/>
                    </a:moveTo>
                    <a:lnTo>
                      <a:pt x="17" y="0"/>
                    </a:lnTo>
                    <a:lnTo>
                      <a:pt x="17" y="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Rectangle 163">
                <a:extLst>
                  <a:ext uri="{FF2B5EF4-FFF2-40B4-BE49-F238E27FC236}">
                    <a16:creationId xmlns:a16="http://schemas.microsoft.com/office/drawing/2014/main" id="{3E7E45E8-9312-414C-BF92-8610CE5F7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5" y="1094"/>
                <a:ext cx="631" cy="439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Rectangle 164">
                <a:extLst>
                  <a:ext uri="{FF2B5EF4-FFF2-40B4-BE49-F238E27FC236}">
                    <a16:creationId xmlns:a16="http://schemas.microsoft.com/office/drawing/2014/main" id="{F1B69274-2EC4-46E8-83FC-75C9A54A8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" y="1022"/>
                <a:ext cx="123" cy="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Mo3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6" name="Rectangle 165">
                <a:extLst>
                  <a:ext uri="{FF2B5EF4-FFF2-40B4-BE49-F238E27FC236}">
                    <a16:creationId xmlns:a16="http://schemas.microsoft.com/office/drawing/2014/main" id="{BB3A7892-F79A-4393-A78F-908CDEDD6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9" y="1564"/>
                <a:ext cx="41" cy="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7" name="Rectangle 166">
                <a:extLst>
                  <a:ext uri="{FF2B5EF4-FFF2-40B4-BE49-F238E27FC236}">
                    <a16:creationId xmlns:a16="http://schemas.microsoft.com/office/drawing/2014/main" id="{D563C802-3C8D-4B70-9509-9AE8D7555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1926"/>
                <a:ext cx="637" cy="4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Rectangle 167">
                <a:extLst>
                  <a:ext uri="{FF2B5EF4-FFF2-40B4-BE49-F238E27FC236}">
                    <a16:creationId xmlns:a16="http://schemas.microsoft.com/office/drawing/2014/main" id="{8E32D100-466E-4A83-9BAC-84A221ED8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1926"/>
                <a:ext cx="637" cy="445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Line 168">
                <a:extLst>
                  <a:ext uri="{FF2B5EF4-FFF2-40B4-BE49-F238E27FC236}">
                    <a16:creationId xmlns:a16="http://schemas.microsoft.com/office/drawing/2014/main" id="{8C8B4F3B-2BB3-4BE2-8BB5-50A6564E38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8" y="2371"/>
                <a:ext cx="63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Line 169">
                <a:extLst>
                  <a:ext uri="{FF2B5EF4-FFF2-40B4-BE49-F238E27FC236}">
                    <a16:creationId xmlns:a16="http://schemas.microsoft.com/office/drawing/2014/main" id="{37DF374F-0AAF-40CF-9BAC-F1A65B40A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8" y="1926"/>
                <a:ext cx="63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Line 170">
                <a:extLst>
                  <a:ext uri="{FF2B5EF4-FFF2-40B4-BE49-F238E27FC236}">
                    <a16:creationId xmlns:a16="http://schemas.microsoft.com/office/drawing/2014/main" id="{A3052694-B94F-4082-A9FE-AF09A1A599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5" y="1926"/>
                <a:ext cx="0" cy="44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Line 171">
                <a:extLst>
                  <a:ext uri="{FF2B5EF4-FFF2-40B4-BE49-F238E27FC236}">
                    <a16:creationId xmlns:a16="http://schemas.microsoft.com/office/drawing/2014/main" id="{88B521D8-9B9A-46B4-83AF-CB0F14207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8" y="1926"/>
                <a:ext cx="0" cy="44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Line 172">
                <a:extLst>
                  <a:ext uri="{FF2B5EF4-FFF2-40B4-BE49-F238E27FC236}">
                    <a16:creationId xmlns:a16="http://schemas.microsoft.com/office/drawing/2014/main" id="{1E57FC42-19B7-48C1-A6F4-5230DB1270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8" y="2371"/>
                <a:ext cx="63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Line 173">
                <a:extLst>
                  <a:ext uri="{FF2B5EF4-FFF2-40B4-BE49-F238E27FC236}">
                    <a16:creationId xmlns:a16="http://schemas.microsoft.com/office/drawing/2014/main" id="{E09CEE0B-60BF-4390-B715-DA378188C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8" y="1926"/>
                <a:ext cx="0" cy="44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Line 174">
                <a:extLst>
                  <a:ext uri="{FF2B5EF4-FFF2-40B4-BE49-F238E27FC236}">
                    <a16:creationId xmlns:a16="http://schemas.microsoft.com/office/drawing/2014/main" id="{611E7B93-36A2-4ABD-91C0-2CF2B53276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8" y="2371"/>
                <a:ext cx="63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Line 175">
                <a:extLst>
                  <a:ext uri="{FF2B5EF4-FFF2-40B4-BE49-F238E27FC236}">
                    <a16:creationId xmlns:a16="http://schemas.microsoft.com/office/drawing/2014/main" id="{2A52E7A7-470B-476E-80C5-101B80D587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8" y="1926"/>
                <a:ext cx="63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Line 176">
                <a:extLst>
                  <a:ext uri="{FF2B5EF4-FFF2-40B4-BE49-F238E27FC236}">
                    <a16:creationId xmlns:a16="http://schemas.microsoft.com/office/drawing/2014/main" id="{F26B6374-C290-4A49-A1E8-4006400ECD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5" y="1926"/>
                <a:ext cx="0" cy="44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Line 177">
                <a:extLst>
                  <a:ext uri="{FF2B5EF4-FFF2-40B4-BE49-F238E27FC236}">
                    <a16:creationId xmlns:a16="http://schemas.microsoft.com/office/drawing/2014/main" id="{8DB8D088-EAD7-498D-8286-8A7F7501B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8" y="1926"/>
                <a:ext cx="0" cy="44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202" name="Picture 178">
                <a:extLst>
                  <a:ext uri="{FF2B5EF4-FFF2-40B4-BE49-F238E27FC236}">
                    <a16:creationId xmlns:a16="http://schemas.microsoft.com/office/drawing/2014/main" id="{8139ED57-7D2C-48F2-8C37-6CAD3380DE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4" y="1926"/>
                <a:ext cx="637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0" name="Line 179">
                <a:extLst>
                  <a:ext uri="{FF2B5EF4-FFF2-40B4-BE49-F238E27FC236}">
                    <a16:creationId xmlns:a16="http://schemas.microsoft.com/office/drawing/2014/main" id="{73544CEF-7A66-4637-B9E3-269B13712E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2" y="2371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Rectangle 180">
                <a:extLst>
                  <a:ext uri="{FF2B5EF4-FFF2-40B4-BE49-F238E27FC236}">
                    <a16:creationId xmlns:a16="http://schemas.microsoft.com/office/drawing/2014/main" id="{84F24B4C-DE08-48DB-8C08-AC9934AC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4" y="2366"/>
                <a:ext cx="246" cy="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0.200 µm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2" name="Line 181">
                <a:extLst>
                  <a:ext uri="{FF2B5EF4-FFF2-40B4-BE49-F238E27FC236}">
                    <a16:creationId xmlns:a16="http://schemas.microsoft.com/office/drawing/2014/main" id="{695DC9DB-4635-4DFF-87A5-B4253BA6CC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46" y="2314"/>
                <a:ext cx="1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Rectangle 182">
                <a:extLst>
                  <a:ext uri="{FF2B5EF4-FFF2-40B4-BE49-F238E27FC236}">
                    <a16:creationId xmlns:a16="http://schemas.microsoft.com/office/drawing/2014/main" id="{57995968-EE0F-4504-87D6-23B1F719B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02" y="2150"/>
                <a:ext cx="246" cy="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0.200 µm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5" name="Freeform 183">
                <a:extLst>
                  <a:ext uri="{FF2B5EF4-FFF2-40B4-BE49-F238E27FC236}">
                    <a16:creationId xmlns:a16="http://schemas.microsoft.com/office/drawing/2014/main" id="{6284A6D7-BDB7-4CD1-855B-6E857F0684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6" y="2371"/>
                <a:ext cx="12" cy="10"/>
              </a:xfrm>
              <a:custGeom>
                <a:avLst/>
                <a:gdLst>
                  <a:gd name="T0" fmla="*/ 0 w 12"/>
                  <a:gd name="T1" fmla="*/ 0 h 10"/>
                  <a:gd name="T2" fmla="*/ 12 w 12"/>
                  <a:gd name="T3" fmla="*/ 0 h 10"/>
                  <a:gd name="T4" fmla="*/ 12 w 1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0">
                    <a:moveTo>
                      <a:pt x="0" y="0"/>
                    </a:moveTo>
                    <a:lnTo>
                      <a:pt x="12" y="0"/>
                    </a:lnTo>
                    <a:lnTo>
                      <a:pt x="12" y="1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Freeform 184">
                <a:extLst>
                  <a:ext uri="{FF2B5EF4-FFF2-40B4-BE49-F238E27FC236}">
                    <a16:creationId xmlns:a16="http://schemas.microsoft.com/office/drawing/2014/main" id="{C2066FD6-365C-4145-94A6-7D0D5E48A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4" y="1926"/>
                <a:ext cx="631" cy="445"/>
              </a:xfrm>
              <a:custGeom>
                <a:avLst/>
                <a:gdLst>
                  <a:gd name="T0" fmla="*/ 0 w 631"/>
                  <a:gd name="T1" fmla="*/ 0 h 445"/>
                  <a:gd name="T2" fmla="*/ 631 w 631"/>
                  <a:gd name="T3" fmla="*/ 0 h 445"/>
                  <a:gd name="T4" fmla="*/ 631 w 631"/>
                  <a:gd name="T5" fmla="*/ 445 h 445"/>
                  <a:gd name="T6" fmla="*/ 0 w 631"/>
                  <a:gd name="T7" fmla="*/ 445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1" h="445">
                    <a:moveTo>
                      <a:pt x="0" y="0"/>
                    </a:moveTo>
                    <a:lnTo>
                      <a:pt x="631" y="0"/>
                    </a:lnTo>
                    <a:lnTo>
                      <a:pt x="631" y="445"/>
                    </a:lnTo>
                    <a:lnTo>
                      <a:pt x="0" y="44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Rectangle 185">
                <a:extLst>
                  <a:ext uri="{FF2B5EF4-FFF2-40B4-BE49-F238E27FC236}">
                    <a16:creationId xmlns:a16="http://schemas.microsoft.com/office/drawing/2014/main" id="{9336CD5A-631D-4A8A-9671-F18592731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4" y="1855"/>
                <a:ext cx="94" cy="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8" name="Rectangle 186">
                <a:extLst>
                  <a:ext uri="{FF2B5EF4-FFF2-40B4-BE49-F238E27FC236}">
                    <a16:creationId xmlns:a16="http://schemas.microsoft.com/office/drawing/2014/main" id="{8F3751AF-6F64-44A5-B516-E7FE5E027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" y="2401"/>
                <a:ext cx="41" cy="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9" name="Rectangle 187">
                <a:extLst>
                  <a:ext uri="{FF2B5EF4-FFF2-40B4-BE49-F238E27FC236}">
                    <a16:creationId xmlns:a16="http://schemas.microsoft.com/office/drawing/2014/main" id="{1F533608-7E18-4C1D-867E-D67FA64CC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2" y="1926"/>
                <a:ext cx="626" cy="4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Rectangle 188">
                <a:extLst>
                  <a:ext uri="{FF2B5EF4-FFF2-40B4-BE49-F238E27FC236}">
                    <a16:creationId xmlns:a16="http://schemas.microsoft.com/office/drawing/2014/main" id="{4ED623D5-35B2-4E40-B250-CB34721CD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2" y="1926"/>
                <a:ext cx="626" cy="445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Line 189">
                <a:extLst>
                  <a:ext uri="{FF2B5EF4-FFF2-40B4-BE49-F238E27FC236}">
                    <a16:creationId xmlns:a16="http://schemas.microsoft.com/office/drawing/2014/main" id="{04E5B908-D2CF-411F-AC8D-54B5A511D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2" y="2371"/>
                <a:ext cx="6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Line 190">
                <a:extLst>
                  <a:ext uri="{FF2B5EF4-FFF2-40B4-BE49-F238E27FC236}">
                    <a16:creationId xmlns:a16="http://schemas.microsoft.com/office/drawing/2014/main" id="{8313AE92-FC04-45AC-A49F-6C9B4B1761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2" y="1926"/>
                <a:ext cx="6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Line 191">
                <a:extLst>
                  <a:ext uri="{FF2B5EF4-FFF2-40B4-BE49-F238E27FC236}">
                    <a16:creationId xmlns:a16="http://schemas.microsoft.com/office/drawing/2014/main" id="{51B9F22A-AEB2-48CF-82F1-3B1BC17BE8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8" y="1926"/>
                <a:ext cx="0" cy="44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Line 192">
                <a:extLst>
                  <a:ext uri="{FF2B5EF4-FFF2-40B4-BE49-F238E27FC236}">
                    <a16:creationId xmlns:a16="http://schemas.microsoft.com/office/drawing/2014/main" id="{AC1B76D7-3605-4FC2-865E-4CDEB18279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2" y="1926"/>
                <a:ext cx="0" cy="44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Line 193">
                <a:extLst>
                  <a:ext uri="{FF2B5EF4-FFF2-40B4-BE49-F238E27FC236}">
                    <a16:creationId xmlns:a16="http://schemas.microsoft.com/office/drawing/2014/main" id="{99CF38DA-518A-4AFA-99E2-4701F05B3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2" y="2371"/>
                <a:ext cx="6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Line 194">
                <a:extLst>
                  <a:ext uri="{FF2B5EF4-FFF2-40B4-BE49-F238E27FC236}">
                    <a16:creationId xmlns:a16="http://schemas.microsoft.com/office/drawing/2014/main" id="{09388BF0-359F-4E03-A45C-684D0A1EC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2" y="1926"/>
                <a:ext cx="0" cy="44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Line 195">
                <a:extLst>
                  <a:ext uri="{FF2B5EF4-FFF2-40B4-BE49-F238E27FC236}">
                    <a16:creationId xmlns:a16="http://schemas.microsoft.com/office/drawing/2014/main" id="{C57012FA-89A5-4007-968B-ACB74B4BE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2" y="2371"/>
                <a:ext cx="6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Line 196">
                <a:extLst>
                  <a:ext uri="{FF2B5EF4-FFF2-40B4-BE49-F238E27FC236}">
                    <a16:creationId xmlns:a16="http://schemas.microsoft.com/office/drawing/2014/main" id="{CA825EC4-CF09-44CB-A8E4-54C2D5F12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2" y="1926"/>
                <a:ext cx="6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Line 197">
                <a:extLst>
                  <a:ext uri="{FF2B5EF4-FFF2-40B4-BE49-F238E27FC236}">
                    <a16:creationId xmlns:a16="http://schemas.microsoft.com/office/drawing/2014/main" id="{E8BD4740-3BFF-4DDF-A461-260881A5E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8" y="1926"/>
                <a:ext cx="0" cy="44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Line 198">
                <a:extLst>
                  <a:ext uri="{FF2B5EF4-FFF2-40B4-BE49-F238E27FC236}">
                    <a16:creationId xmlns:a16="http://schemas.microsoft.com/office/drawing/2014/main" id="{7437E878-00DE-4BCD-8EBF-68405D401F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2" y="1926"/>
                <a:ext cx="0" cy="44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223" name="Picture 199">
                <a:extLst>
                  <a:ext uri="{FF2B5EF4-FFF2-40B4-BE49-F238E27FC236}">
                    <a16:creationId xmlns:a16="http://schemas.microsoft.com/office/drawing/2014/main" id="{8F079BE5-7DC7-472B-A83F-204E7E17F5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2" y="1926"/>
                <a:ext cx="632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2" name="Line 200">
                <a:extLst>
                  <a:ext uri="{FF2B5EF4-FFF2-40B4-BE49-F238E27FC236}">
                    <a16:creationId xmlns:a16="http://schemas.microsoft.com/office/drawing/2014/main" id="{8DCFC565-1546-4E05-B801-27A9ED2D72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2371"/>
                <a:ext cx="0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Rectangle 201">
                <a:extLst>
                  <a:ext uri="{FF2B5EF4-FFF2-40B4-BE49-F238E27FC236}">
                    <a16:creationId xmlns:a16="http://schemas.microsoft.com/office/drawing/2014/main" id="{52EE6D4F-55DA-4FF7-9509-054606BAE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2" y="2366"/>
                <a:ext cx="246" cy="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0.200 µm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4" name="Line 202">
                <a:extLst>
                  <a:ext uri="{FF2B5EF4-FFF2-40B4-BE49-F238E27FC236}">
                    <a16:creationId xmlns:a16="http://schemas.microsoft.com/office/drawing/2014/main" id="{03824341-DB27-4FEB-A1D0-11A570ED84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05" y="2314"/>
                <a:ext cx="1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Rectangle 203">
                <a:extLst>
                  <a:ext uri="{FF2B5EF4-FFF2-40B4-BE49-F238E27FC236}">
                    <a16:creationId xmlns:a16="http://schemas.microsoft.com/office/drawing/2014/main" id="{F3BBE041-B4D1-4E0F-862A-D6D703CF6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60" y="2149"/>
                <a:ext cx="246" cy="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0.200 µm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6" name="Freeform 204">
                <a:extLst>
                  <a:ext uri="{FF2B5EF4-FFF2-40B4-BE49-F238E27FC236}">
                    <a16:creationId xmlns:a16="http://schemas.microsoft.com/office/drawing/2014/main" id="{78D3F813-41A1-4E4C-AC56-925A22E59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2371"/>
                <a:ext cx="17" cy="10"/>
              </a:xfrm>
              <a:custGeom>
                <a:avLst/>
                <a:gdLst>
                  <a:gd name="T0" fmla="*/ 0 w 17"/>
                  <a:gd name="T1" fmla="*/ 0 h 10"/>
                  <a:gd name="T2" fmla="*/ 17 w 17"/>
                  <a:gd name="T3" fmla="*/ 0 h 10"/>
                  <a:gd name="T4" fmla="*/ 17 w 17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0">
                    <a:moveTo>
                      <a:pt x="0" y="0"/>
                    </a:moveTo>
                    <a:lnTo>
                      <a:pt x="17" y="0"/>
                    </a:lnTo>
                    <a:lnTo>
                      <a:pt x="17" y="1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Rectangle 206">
              <a:extLst>
                <a:ext uri="{FF2B5EF4-FFF2-40B4-BE49-F238E27FC236}">
                  <a16:creationId xmlns:a16="http://schemas.microsoft.com/office/drawing/2014/main" id="{33D52D63-305C-4A4E-851C-A574757B9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" y="1926"/>
              <a:ext cx="626" cy="44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207">
              <a:extLst>
                <a:ext uri="{FF2B5EF4-FFF2-40B4-BE49-F238E27FC236}">
                  <a16:creationId xmlns:a16="http://schemas.microsoft.com/office/drawing/2014/main" id="{3E95F8B0-40BE-4EA3-9D8C-EA12B07B9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855"/>
              <a:ext cx="99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Al4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208">
              <a:extLst>
                <a:ext uri="{FF2B5EF4-FFF2-40B4-BE49-F238E27FC236}">
                  <a16:creationId xmlns:a16="http://schemas.microsoft.com/office/drawing/2014/main" id="{C278C5F7-2C4A-4107-B9C8-6F25AC758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2401"/>
              <a:ext cx="41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92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4301</TotalTime>
  <Words>81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MoS2 Flake after ALD</vt:lpstr>
      <vt:lpstr>Auger Data 10nm no seed layer </vt:lpstr>
      <vt:lpstr>Auger Data no seed layer</vt:lpstr>
      <vt:lpstr>Another Area</vt:lpstr>
      <vt:lpstr>Another Area</vt:lpstr>
      <vt:lpstr>Auger Data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phiuser</dc:creator>
  <cp:lastModifiedBy>Jung-Soo Ko</cp:lastModifiedBy>
  <cp:revision>7</cp:revision>
  <dcterms:created xsi:type="dcterms:W3CDTF">2019-11-12T00:29:13Z</dcterms:created>
  <dcterms:modified xsi:type="dcterms:W3CDTF">2019-11-15T18:03:18Z</dcterms:modified>
</cp:coreProperties>
</file>