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0B82B-F37B-D042-A48B-5819FA1AFF8A}" v="1" dt="2019-11-15T17:55:38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kashlevy/OneDrive%20-%20Levylab/Documents/Studies%20-%202019%20Fall/ENGR%20241/akashdata/akashl/e241_caps/Breakdown%20%5bAl2O3_10nm(1)%20;%2011_15_2019%204_34_14%20AM%5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kashlevy/OneDrive%20-%20Levylab/Documents/Studies%20-%202019%20Fall/ENGR%20241/akashdata/akashl/e241_caps/Breakdown%20%5bAl2O3_10nm(1)%20;%2011_15_2019%204_34_14%20AM%5d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kashlevy/Downloads/C-V%20Sweep%20%5bAl2O3_10nm(1)_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kashlevy/Downloads/C-V%20Sweep%20%5bAl_0.5_0_1_(3)%20_Pretty%20nice%20C-Vs%20for%20MOSCAP_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Dielectric</a:t>
            </a:r>
            <a:r>
              <a:rPr lang="en-US" baseline="0" dirty="0"/>
              <a:t> Breakdown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'Breakdown (Al2O3_10nm(1)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'Breakdown (Al2O3_10nm(1) ; 11_1'!$C$250:$C$350</c:f>
              <c:numCache>
                <c:formatCode>0.00E+00</c:formatCode>
                <c:ptCount val="101"/>
                <c:pt idx="0">
                  <c:v>-4.2499999999999999E-12</c:v>
                </c:pt>
                <c:pt idx="1">
                  <c:v>2.33E-12</c:v>
                </c:pt>
                <c:pt idx="2">
                  <c:v>8.7899999999999995E-12</c:v>
                </c:pt>
                <c:pt idx="3">
                  <c:v>1.118E-11</c:v>
                </c:pt>
                <c:pt idx="4">
                  <c:v>1.602E-11</c:v>
                </c:pt>
                <c:pt idx="5">
                  <c:v>1.893E-11</c:v>
                </c:pt>
                <c:pt idx="6">
                  <c:v>2.3380000000000001E-11</c:v>
                </c:pt>
                <c:pt idx="7">
                  <c:v>2.4769999999999999E-11</c:v>
                </c:pt>
                <c:pt idx="8">
                  <c:v>2.9140000000000002E-11</c:v>
                </c:pt>
                <c:pt idx="9">
                  <c:v>3.182E-11</c:v>
                </c:pt>
                <c:pt idx="10">
                  <c:v>3.6680000000000003E-11</c:v>
                </c:pt>
                <c:pt idx="11">
                  <c:v>4.6910000000000003E-11</c:v>
                </c:pt>
                <c:pt idx="12">
                  <c:v>6.7580000000000001E-11</c:v>
                </c:pt>
                <c:pt idx="13">
                  <c:v>1.1354E-10</c:v>
                </c:pt>
                <c:pt idx="14">
                  <c:v>2.3738000000000001E-10</c:v>
                </c:pt>
                <c:pt idx="15">
                  <c:v>5.8866999999999999E-10</c:v>
                </c:pt>
                <c:pt idx="16">
                  <c:v>1.5305E-9</c:v>
                </c:pt>
                <c:pt idx="17">
                  <c:v>3.7300999999999998E-9</c:v>
                </c:pt>
                <c:pt idx="18">
                  <c:v>8.6006000000000003E-9</c:v>
                </c:pt>
                <c:pt idx="19">
                  <c:v>2.0323299999999999E-8</c:v>
                </c:pt>
                <c:pt idx="20">
                  <c:v>4.8987299999999997E-8</c:v>
                </c:pt>
                <c:pt idx="21">
                  <c:v>8.5597599999999896E-8</c:v>
                </c:pt>
                <c:pt idx="22">
                  <c:v>1.688E-7</c:v>
                </c:pt>
                <c:pt idx="23">
                  <c:v>3.6066E-7</c:v>
                </c:pt>
                <c:pt idx="24">
                  <c:v>6.9711999999999998E-7</c:v>
                </c:pt>
                <c:pt idx="25">
                  <c:v>7.0342000000000003E-7</c:v>
                </c:pt>
                <c:pt idx="26">
                  <c:v>1.0555999999999999E-6</c:v>
                </c:pt>
                <c:pt idx="27">
                  <c:v>2.0389000000000001E-6</c:v>
                </c:pt>
                <c:pt idx="28">
                  <c:v>3.675E-6</c:v>
                </c:pt>
                <c:pt idx="29">
                  <c:v>6.0878999999999998E-6</c:v>
                </c:pt>
                <c:pt idx="30">
                  <c:v>9.3756000000000005E-6</c:v>
                </c:pt>
                <c:pt idx="31">
                  <c:v>7.6283000000000003E-6</c:v>
                </c:pt>
                <c:pt idx="32">
                  <c:v>9.3664999999999992E-6</c:v>
                </c:pt>
                <c:pt idx="33">
                  <c:v>1.27E-5</c:v>
                </c:pt>
                <c:pt idx="34">
                  <c:v>2.1883999999999999E-5</c:v>
                </c:pt>
                <c:pt idx="35">
                  <c:v>3.5145999999999999E-5</c:v>
                </c:pt>
                <c:pt idx="36">
                  <c:v>5.2373999999999997E-5</c:v>
                </c:pt>
                <c:pt idx="37">
                  <c:v>7.2260000000000003E-5</c:v>
                </c:pt>
                <c:pt idx="38" formatCode="General">
                  <c:v>0.10000199999999999</c:v>
                </c:pt>
                <c:pt idx="39" formatCode="General">
                  <c:v>0.100006</c:v>
                </c:pt>
                <c:pt idx="40" formatCode="General">
                  <c:v>0.100006</c:v>
                </c:pt>
                <c:pt idx="41" formatCode="General">
                  <c:v>0.10000199999999999</c:v>
                </c:pt>
                <c:pt idx="42" formatCode="General">
                  <c:v>0.100004</c:v>
                </c:pt>
                <c:pt idx="43" formatCode="General">
                  <c:v>0.10000199999999999</c:v>
                </c:pt>
                <c:pt idx="44" formatCode="General">
                  <c:v>0.10000199999999999</c:v>
                </c:pt>
                <c:pt idx="45" formatCode="General">
                  <c:v>0.100006</c:v>
                </c:pt>
                <c:pt idx="46" formatCode="General">
                  <c:v>0.10000199999999999</c:v>
                </c:pt>
                <c:pt idx="47" formatCode="General">
                  <c:v>0.10000199999999999</c:v>
                </c:pt>
                <c:pt idx="48" formatCode="General">
                  <c:v>0.10000199999999999</c:v>
                </c:pt>
                <c:pt idx="49" formatCode="General">
                  <c:v>0.100004</c:v>
                </c:pt>
                <c:pt idx="50" formatCode="General">
                  <c:v>0.100004</c:v>
                </c:pt>
                <c:pt idx="51" formatCode="General">
                  <c:v>0.100004</c:v>
                </c:pt>
                <c:pt idx="52" formatCode="General">
                  <c:v>0.100004</c:v>
                </c:pt>
                <c:pt idx="53" formatCode="General">
                  <c:v>0.10000199999999999</c:v>
                </c:pt>
                <c:pt idx="54" formatCode="General">
                  <c:v>0.100004</c:v>
                </c:pt>
                <c:pt idx="55" formatCode="General">
                  <c:v>0.100006</c:v>
                </c:pt>
                <c:pt idx="56" formatCode="General">
                  <c:v>0.10000199999999999</c:v>
                </c:pt>
                <c:pt idx="57" formatCode="General">
                  <c:v>0.100006</c:v>
                </c:pt>
                <c:pt idx="58" formatCode="General">
                  <c:v>0.100004</c:v>
                </c:pt>
                <c:pt idx="59" formatCode="General">
                  <c:v>0.100004</c:v>
                </c:pt>
                <c:pt idx="60" formatCode="General">
                  <c:v>0.100004</c:v>
                </c:pt>
                <c:pt idx="61" formatCode="General">
                  <c:v>0.100006</c:v>
                </c:pt>
                <c:pt idx="62" formatCode="General">
                  <c:v>0.10000199999999999</c:v>
                </c:pt>
                <c:pt idx="63" formatCode="General">
                  <c:v>0.100004</c:v>
                </c:pt>
                <c:pt idx="64" formatCode="General">
                  <c:v>0.100006</c:v>
                </c:pt>
                <c:pt idx="65" formatCode="General">
                  <c:v>0.100004</c:v>
                </c:pt>
                <c:pt idx="66" formatCode="General">
                  <c:v>0.10000199999999999</c:v>
                </c:pt>
                <c:pt idx="67" formatCode="General">
                  <c:v>0.100004</c:v>
                </c:pt>
                <c:pt idx="68" formatCode="General">
                  <c:v>0.100004</c:v>
                </c:pt>
                <c:pt idx="69" formatCode="General">
                  <c:v>0.10000199999999999</c:v>
                </c:pt>
                <c:pt idx="70" formatCode="General">
                  <c:v>0.100006</c:v>
                </c:pt>
                <c:pt idx="71" formatCode="General">
                  <c:v>0.100004</c:v>
                </c:pt>
                <c:pt idx="72" formatCode="General">
                  <c:v>0.100006</c:v>
                </c:pt>
                <c:pt idx="73" formatCode="General">
                  <c:v>0.10000199999999999</c:v>
                </c:pt>
                <c:pt idx="74" formatCode="General">
                  <c:v>0.100004</c:v>
                </c:pt>
                <c:pt idx="75" formatCode="General">
                  <c:v>0.10000199999999999</c:v>
                </c:pt>
                <c:pt idx="76" formatCode="General">
                  <c:v>0.10000199999999999</c:v>
                </c:pt>
                <c:pt idx="77" formatCode="General">
                  <c:v>0.100004</c:v>
                </c:pt>
                <c:pt idx="78" formatCode="General">
                  <c:v>0.100006</c:v>
                </c:pt>
                <c:pt idx="79" formatCode="General">
                  <c:v>0.100004</c:v>
                </c:pt>
                <c:pt idx="80" formatCode="General">
                  <c:v>0.100004</c:v>
                </c:pt>
                <c:pt idx="81" formatCode="General">
                  <c:v>0.100004</c:v>
                </c:pt>
                <c:pt idx="82" formatCode="General">
                  <c:v>0.10000199999999999</c:v>
                </c:pt>
                <c:pt idx="83" formatCode="General">
                  <c:v>0.100006</c:v>
                </c:pt>
                <c:pt idx="84" formatCode="General">
                  <c:v>0.100006</c:v>
                </c:pt>
                <c:pt idx="85" formatCode="General">
                  <c:v>0.100004</c:v>
                </c:pt>
                <c:pt idx="86" formatCode="General">
                  <c:v>0.10000199999999999</c:v>
                </c:pt>
                <c:pt idx="87" formatCode="General">
                  <c:v>0.100004</c:v>
                </c:pt>
                <c:pt idx="88" formatCode="General">
                  <c:v>0.100004</c:v>
                </c:pt>
                <c:pt idx="89" formatCode="General">
                  <c:v>0.100004</c:v>
                </c:pt>
                <c:pt idx="90" formatCode="General">
                  <c:v>0.100004</c:v>
                </c:pt>
                <c:pt idx="91" formatCode="General">
                  <c:v>0.100004</c:v>
                </c:pt>
                <c:pt idx="92" formatCode="General">
                  <c:v>0.100006</c:v>
                </c:pt>
                <c:pt idx="93" formatCode="General">
                  <c:v>0.100004</c:v>
                </c:pt>
                <c:pt idx="94" formatCode="General">
                  <c:v>0.100004</c:v>
                </c:pt>
                <c:pt idx="95" formatCode="General">
                  <c:v>0.10000199999999999</c:v>
                </c:pt>
                <c:pt idx="96" formatCode="General">
                  <c:v>0.10000199999999999</c:v>
                </c:pt>
                <c:pt idx="97" formatCode="General">
                  <c:v>0.100004</c:v>
                </c:pt>
                <c:pt idx="98" formatCode="General">
                  <c:v>0.100004</c:v>
                </c:pt>
                <c:pt idx="99" formatCode="General">
                  <c:v>0.100004</c:v>
                </c:pt>
                <c:pt idx="100" formatCode="General">
                  <c:v>0.10000199999999999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D3-F349-A12C-0B6350FA79FE}"/>
            </c:ext>
          </c:extLst>
        </c:ser>
        <c:ser>
          <c:idx val="2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'[1]Breakdown (Al2O3_10nm(2)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(Al2O3_10nm(2) ; 11_1'!$C$250:$C$350</c:f>
              <c:numCache>
                <c:formatCode>0.00E+00</c:formatCode>
                <c:ptCount val="101"/>
                <c:pt idx="0">
                  <c:v>-8.5099999999999999E-12</c:v>
                </c:pt>
                <c:pt idx="1">
                  <c:v>-3.7799999999999996E-12</c:v>
                </c:pt>
                <c:pt idx="2">
                  <c:v>5.6000000000000004E-13</c:v>
                </c:pt>
                <c:pt idx="3">
                  <c:v>3.8600000000000001E-12</c:v>
                </c:pt>
                <c:pt idx="4">
                  <c:v>5.8500000000000003E-12</c:v>
                </c:pt>
                <c:pt idx="5">
                  <c:v>7.5500000000000007E-12</c:v>
                </c:pt>
                <c:pt idx="6">
                  <c:v>9.8999999999999994E-12</c:v>
                </c:pt>
                <c:pt idx="7">
                  <c:v>1.5319999999999999E-11</c:v>
                </c:pt>
                <c:pt idx="8">
                  <c:v>2.365E-11</c:v>
                </c:pt>
                <c:pt idx="9">
                  <c:v>2.9800000000000003E-11</c:v>
                </c:pt>
                <c:pt idx="10">
                  <c:v>3.6259999999999999E-11</c:v>
                </c:pt>
                <c:pt idx="11">
                  <c:v>5.1450000000000001E-11</c:v>
                </c:pt>
                <c:pt idx="12">
                  <c:v>7.0660000000000005E-11</c:v>
                </c:pt>
                <c:pt idx="13">
                  <c:v>1.1017000000000001E-10</c:v>
                </c:pt>
                <c:pt idx="14">
                  <c:v>2.3304E-10</c:v>
                </c:pt>
                <c:pt idx="15">
                  <c:v>5.6348E-10</c:v>
                </c:pt>
                <c:pt idx="16">
                  <c:v>1.4557E-9</c:v>
                </c:pt>
                <c:pt idx="17">
                  <c:v>3.4967000000000001E-9</c:v>
                </c:pt>
                <c:pt idx="18">
                  <c:v>7.9963999999999994E-9</c:v>
                </c:pt>
                <c:pt idx="19">
                  <c:v>1.8895599999999902E-8</c:v>
                </c:pt>
                <c:pt idx="20">
                  <c:v>4.5601199999999997E-8</c:v>
                </c:pt>
                <c:pt idx="21">
                  <c:v>7.9853499999999994E-8</c:v>
                </c:pt>
                <c:pt idx="22">
                  <c:v>1.568E-7</c:v>
                </c:pt>
                <c:pt idx="23">
                  <c:v>3.3527999999999902E-7</c:v>
                </c:pt>
                <c:pt idx="24">
                  <c:v>6.4748000000000002E-7</c:v>
                </c:pt>
                <c:pt idx="25">
                  <c:v>6.5692000000000004E-7</c:v>
                </c:pt>
                <c:pt idx="26">
                  <c:v>9.4883999999999997E-7</c:v>
                </c:pt>
                <c:pt idx="27">
                  <c:v>1.4886E-6</c:v>
                </c:pt>
                <c:pt idx="28">
                  <c:v>2.8163E-6</c:v>
                </c:pt>
                <c:pt idx="29">
                  <c:v>4.9574000000000002E-6</c:v>
                </c:pt>
                <c:pt idx="30">
                  <c:v>8.0316999999999997E-6</c:v>
                </c:pt>
                <c:pt idx="31">
                  <c:v>7.0006999999999997E-6</c:v>
                </c:pt>
                <c:pt idx="32">
                  <c:v>8.6292000000000003E-6</c:v>
                </c:pt>
                <c:pt idx="33">
                  <c:v>1.1796E-5</c:v>
                </c:pt>
                <c:pt idx="34">
                  <c:v>2.0312000000000001E-5</c:v>
                </c:pt>
                <c:pt idx="35">
                  <c:v>3.2592000000000002E-5</c:v>
                </c:pt>
                <c:pt idx="36">
                  <c:v>4.8380000000000001E-5</c:v>
                </c:pt>
                <c:pt idx="37" formatCode="General">
                  <c:v>9.9994E-2</c:v>
                </c:pt>
                <c:pt idx="38" formatCode="General">
                  <c:v>0.10000199999999999</c:v>
                </c:pt>
                <c:pt idx="39" formatCode="General">
                  <c:v>0.100006</c:v>
                </c:pt>
                <c:pt idx="40" formatCode="General">
                  <c:v>0.1</c:v>
                </c:pt>
                <c:pt idx="41" formatCode="General">
                  <c:v>9.9975999999999995E-2</c:v>
                </c:pt>
                <c:pt idx="42" formatCode="General">
                  <c:v>9.9994E-2</c:v>
                </c:pt>
                <c:pt idx="43" formatCode="General">
                  <c:v>0.10000199999999999</c:v>
                </c:pt>
                <c:pt idx="44" formatCode="General">
                  <c:v>0.10000199999999999</c:v>
                </c:pt>
                <c:pt idx="45" formatCode="General">
                  <c:v>0.100076</c:v>
                </c:pt>
                <c:pt idx="46" formatCode="General">
                  <c:v>9.9994E-2</c:v>
                </c:pt>
                <c:pt idx="47" formatCode="General">
                  <c:v>0.10000199999999999</c:v>
                </c:pt>
                <c:pt idx="48" formatCode="General">
                  <c:v>9.9989999999999996E-2</c:v>
                </c:pt>
                <c:pt idx="49" formatCode="General">
                  <c:v>0.100012</c:v>
                </c:pt>
                <c:pt idx="50" formatCode="General">
                  <c:v>0.100008</c:v>
                </c:pt>
                <c:pt idx="51" formatCode="General">
                  <c:v>0.1</c:v>
                </c:pt>
                <c:pt idx="52" formatCode="General">
                  <c:v>9.9984000000000003E-2</c:v>
                </c:pt>
                <c:pt idx="53" formatCode="General">
                  <c:v>9.9998000000000004E-2</c:v>
                </c:pt>
                <c:pt idx="54" formatCode="General">
                  <c:v>9.9972000000000005E-2</c:v>
                </c:pt>
                <c:pt idx="55" formatCode="General">
                  <c:v>0.100006</c:v>
                </c:pt>
                <c:pt idx="56" formatCode="General">
                  <c:v>0.10005799999999999</c:v>
                </c:pt>
                <c:pt idx="57" formatCode="General">
                  <c:v>9.9998000000000004E-2</c:v>
                </c:pt>
                <c:pt idx="58" formatCode="General">
                  <c:v>0.1</c:v>
                </c:pt>
                <c:pt idx="59" formatCode="General">
                  <c:v>0.10000199999999999</c:v>
                </c:pt>
                <c:pt idx="60" formatCode="General">
                  <c:v>0.10000199999999999</c:v>
                </c:pt>
                <c:pt idx="61" formatCode="General">
                  <c:v>0.10000199999999999</c:v>
                </c:pt>
                <c:pt idx="62" formatCode="General">
                  <c:v>0.1</c:v>
                </c:pt>
                <c:pt idx="63" formatCode="General">
                  <c:v>9.9986000000000005E-2</c:v>
                </c:pt>
                <c:pt idx="64" formatCode="General">
                  <c:v>0.100022</c:v>
                </c:pt>
                <c:pt idx="65" formatCode="General">
                  <c:v>0.10000199999999999</c:v>
                </c:pt>
                <c:pt idx="66" formatCode="General">
                  <c:v>0.100006</c:v>
                </c:pt>
                <c:pt idx="67" formatCode="General">
                  <c:v>0.10000199999999999</c:v>
                </c:pt>
                <c:pt idx="68" formatCode="General">
                  <c:v>0.10000199999999999</c:v>
                </c:pt>
                <c:pt idx="69" formatCode="General">
                  <c:v>0.10000199999999999</c:v>
                </c:pt>
                <c:pt idx="70" formatCode="General">
                  <c:v>0.100006</c:v>
                </c:pt>
                <c:pt idx="71" formatCode="General">
                  <c:v>0.10000199999999999</c:v>
                </c:pt>
                <c:pt idx="72" formatCode="General">
                  <c:v>9.9996000000000002E-2</c:v>
                </c:pt>
                <c:pt idx="73" formatCode="General">
                  <c:v>0.100012</c:v>
                </c:pt>
                <c:pt idx="74" formatCode="General">
                  <c:v>0.100006</c:v>
                </c:pt>
                <c:pt idx="75" formatCode="General">
                  <c:v>0.100008</c:v>
                </c:pt>
                <c:pt idx="76" formatCode="General">
                  <c:v>0.100006</c:v>
                </c:pt>
                <c:pt idx="77" formatCode="General">
                  <c:v>0.10000199999999999</c:v>
                </c:pt>
                <c:pt idx="78" formatCode="General">
                  <c:v>0.10000199999999999</c:v>
                </c:pt>
                <c:pt idx="79" formatCode="General">
                  <c:v>0.100004</c:v>
                </c:pt>
                <c:pt idx="80" formatCode="General">
                  <c:v>9.9996000000000002E-2</c:v>
                </c:pt>
                <c:pt idx="81" formatCode="General">
                  <c:v>9.9947999999999995E-2</c:v>
                </c:pt>
                <c:pt idx="82" formatCode="General">
                  <c:v>0.100004</c:v>
                </c:pt>
                <c:pt idx="83" formatCode="General">
                  <c:v>0.10000199999999999</c:v>
                </c:pt>
                <c:pt idx="84" formatCode="General">
                  <c:v>0.100004</c:v>
                </c:pt>
                <c:pt idx="85" formatCode="General">
                  <c:v>0.100004</c:v>
                </c:pt>
                <c:pt idx="86" formatCode="General">
                  <c:v>0.10000199999999999</c:v>
                </c:pt>
                <c:pt idx="87" formatCode="General">
                  <c:v>0.10000199999999999</c:v>
                </c:pt>
                <c:pt idx="88" formatCode="General">
                  <c:v>0.100006</c:v>
                </c:pt>
                <c:pt idx="89" formatCode="General">
                  <c:v>0.100008</c:v>
                </c:pt>
                <c:pt idx="90" formatCode="General">
                  <c:v>0.10000199999999999</c:v>
                </c:pt>
                <c:pt idx="91" formatCode="General">
                  <c:v>0.10000199999999999</c:v>
                </c:pt>
                <c:pt idx="92" formatCode="General">
                  <c:v>0.1</c:v>
                </c:pt>
                <c:pt idx="93" formatCode="General">
                  <c:v>0.100006</c:v>
                </c:pt>
                <c:pt idx="94" formatCode="General">
                  <c:v>0.10000199999999999</c:v>
                </c:pt>
                <c:pt idx="95" formatCode="General">
                  <c:v>0.10000199999999999</c:v>
                </c:pt>
                <c:pt idx="96" formatCode="General">
                  <c:v>0.100004</c:v>
                </c:pt>
                <c:pt idx="97" formatCode="General">
                  <c:v>0.100006</c:v>
                </c:pt>
                <c:pt idx="98" formatCode="General">
                  <c:v>0.10000199999999999</c:v>
                </c:pt>
                <c:pt idx="99" formatCode="General">
                  <c:v>0.100004</c:v>
                </c:pt>
                <c:pt idx="100" formatCode="General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D3-F349-A12C-0B6350FA79FE}"/>
            </c:ext>
          </c:extLst>
        </c:ser>
        <c:ser>
          <c:idx val="3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'[1]Breakdown (Al2O3_10nm(3)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(Al2O3_10nm(3) ; 11_1'!$C$250:$C$350</c:f>
              <c:numCache>
                <c:formatCode>0.00E+00</c:formatCode>
                <c:ptCount val="101"/>
                <c:pt idx="0">
                  <c:v>-8.2799999999999995E-12</c:v>
                </c:pt>
                <c:pt idx="1">
                  <c:v>-8.3999999999999995E-13</c:v>
                </c:pt>
                <c:pt idx="2">
                  <c:v>1.75E-12</c:v>
                </c:pt>
                <c:pt idx="3">
                  <c:v>4.9300000000000002E-12</c:v>
                </c:pt>
                <c:pt idx="4">
                  <c:v>6.9700000000000004E-12</c:v>
                </c:pt>
                <c:pt idx="5">
                  <c:v>1.229E-11</c:v>
                </c:pt>
                <c:pt idx="6">
                  <c:v>1.0680000000000001E-11</c:v>
                </c:pt>
                <c:pt idx="7">
                  <c:v>1.5069999999999999E-11</c:v>
                </c:pt>
                <c:pt idx="8">
                  <c:v>2.0740000000000001E-11</c:v>
                </c:pt>
                <c:pt idx="9">
                  <c:v>2.8139999999999999E-11</c:v>
                </c:pt>
                <c:pt idx="10">
                  <c:v>3.7489999999999998E-11</c:v>
                </c:pt>
                <c:pt idx="11">
                  <c:v>5.2199999999999998E-11</c:v>
                </c:pt>
                <c:pt idx="12">
                  <c:v>6.9129999999999998E-11</c:v>
                </c:pt>
                <c:pt idx="13">
                  <c:v>1.1594E-10</c:v>
                </c:pt>
                <c:pt idx="14">
                  <c:v>2.3841000000000001E-10</c:v>
                </c:pt>
                <c:pt idx="15">
                  <c:v>5.7477999999999995E-10</c:v>
                </c:pt>
                <c:pt idx="16">
                  <c:v>1.4926E-9</c:v>
                </c:pt>
                <c:pt idx="17">
                  <c:v>3.5899000000000002E-9</c:v>
                </c:pt>
                <c:pt idx="18">
                  <c:v>8.2469999999999993E-9</c:v>
                </c:pt>
                <c:pt idx="19">
                  <c:v>1.9390199999999899E-8</c:v>
                </c:pt>
                <c:pt idx="20">
                  <c:v>4.67351999999999E-8</c:v>
                </c:pt>
                <c:pt idx="21">
                  <c:v>8.1527499999999894E-8</c:v>
                </c:pt>
                <c:pt idx="22">
                  <c:v>1.6016E-7</c:v>
                </c:pt>
                <c:pt idx="23">
                  <c:v>3.4222E-7</c:v>
                </c:pt>
                <c:pt idx="24">
                  <c:v>6.6051999999999999E-7</c:v>
                </c:pt>
                <c:pt idx="25">
                  <c:v>6.666E-7</c:v>
                </c:pt>
                <c:pt idx="26">
                  <c:v>9.6593999999999998E-7</c:v>
                </c:pt>
                <c:pt idx="27">
                  <c:v>1.5135E-6</c:v>
                </c:pt>
                <c:pt idx="28">
                  <c:v>2.8608000000000002E-6</c:v>
                </c:pt>
                <c:pt idx="29">
                  <c:v>5.0188000000000001E-6</c:v>
                </c:pt>
                <c:pt idx="30">
                  <c:v>8.0979999999999994E-6</c:v>
                </c:pt>
                <c:pt idx="31">
                  <c:v>7.0871000000000003E-6</c:v>
                </c:pt>
                <c:pt idx="32">
                  <c:v>8.7306000000000007E-6</c:v>
                </c:pt>
                <c:pt idx="33">
                  <c:v>1.1812E-5</c:v>
                </c:pt>
                <c:pt idx="34">
                  <c:v>2.0095999999999999E-5</c:v>
                </c:pt>
                <c:pt idx="35">
                  <c:v>3.1782000000000002E-5</c:v>
                </c:pt>
                <c:pt idx="36">
                  <c:v>4.6278E-5</c:v>
                </c:pt>
                <c:pt idx="37">
                  <c:v>6.2825999999999998E-5</c:v>
                </c:pt>
                <c:pt idx="38">
                  <c:v>8.1479999999999999E-5</c:v>
                </c:pt>
                <c:pt idx="39" formatCode="General">
                  <c:v>1.03788E-4</c:v>
                </c:pt>
                <c:pt idx="40">
                  <c:v>7.0623999999999993E-5</c:v>
                </c:pt>
                <c:pt idx="41" formatCode="General">
                  <c:v>1.07182E-4</c:v>
                </c:pt>
                <c:pt idx="42" formatCode="General">
                  <c:v>1.1348E-4</c:v>
                </c:pt>
                <c:pt idx="43" formatCode="General">
                  <c:v>1.6750000000000001E-4</c:v>
                </c:pt>
                <c:pt idx="44" formatCode="General">
                  <c:v>2.3332E-4</c:v>
                </c:pt>
                <c:pt idx="45" formatCode="General">
                  <c:v>3.0731999999999998E-4</c:v>
                </c:pt>
                <c:pt idx="46" formatCode="General">
                  <c:v>0.1</c:v>
                </c:pt>
                <c:pt idx="47" formatCode="General">
                  <c:v>0.100064</c:v>
                </c:pt>
                <c:pt idx="48" formatCode="General">
                  <c:v>0.1</c:v>
                </c:pt>
                <c:pt idx="49" formatCode="General">
                  <c:v>0.10000199999999999</c:v>
                </c:pt>
                <c:pt idx="50" formatCode="General">
                  <c:v>0.10002</c:v>
                </c:pt>
                <c:pt idx="51" formatCode="General">
                  <c:v>0.10001400000000001</c:v>
                </c:pt>
                <c:pt idx="52" formatCode="General">
                  <c:v>0.100034</c:v>
                </c:pt>
                <c:pt idx="53" formatCode="General">
                  <c:v>9.9986000000000005E-2</c:v>
                </c:pt>
                <c:pt idx="54" formatCode="General">
                  <c:v>0.1</c:v>
                </c:pt>
                <c:pt idx="55" formatCode="General">
                  <c:v>0.1</c:v>
                </c:pt>
                <c:pt idx="56" formatCode="General">
                  <c:v>0.10000199999999999</c:v>
                </c:pt>
                <c:pt idx="57" formatCode="General">
                  <c:v>0.1</c:v>
                </c:pt>
                <c:pt idx="58" formatCode="General">
                  <c:v>0.100004</c:v>
                </c:pt>
                <c:pt idx="59" formatCode="General">
                  <c:v>0.10000199999999999</c:v>
                </c:pt>
                <c:pt idx="60" formatCode="General">
                  <c:v>0.100004</c:v>
                </c:pt>
                <c:pt idx="61" formatCode="General">
                  <c:v>0.1</c:v>
                </c:pt>
                <c:pt idx="62" formatCode="General">
                  <c:v>0.100018</c:v>
                </c:pt>
                <c:pt idx="63" formatCode="General">
                  <c:v>0.10000199999999999</c:v>
                </c:pt>
                <c:pt idx="64" formatCode="General">
                  <c:v>0.1</c:v>
                </c:pt>
                <c:pt idx="65" formatCode="General">
                  <c:v>0.100026</c:v>
                </c:pt>
                <c:pt idx="66" formatCode="General">
                  <c:v>0.10000199999999999</c:v>
                </c:pt>
                <c:pt idx="67" formatCode="General">
                  <c:v>0.100004</c:v>
                </c:pt>
                <c:pt idx="68" formatCode="General">
                  <c:v>0.10000199999999999</c:v>
                </c:pt>
                <c:pt idx="69" formatCode="General">
                  <c:v>0.10004200000000001</c:v>
                </c:pt>
                <c:pt idx="70" formatCode="General">
                  <c:v>0.100006</c:v>
                </c:pt>
                <c:pt idx="71" formatCode="General">
                  <c:v>0.10006</c:v>
                </c:pt>
                <c:pt idx="72" formatCode="General">
                  <c:v>0.100004</c:v>
                </c:pt>
                <c:pt idx="73" formatCode="General">
                  <c:v>0.100004</c:v>
                </c:pt>
                <c:pt idx="74" formatCode="General">
                  <c:v>0.100006</c:v>
                </c:pt>
                <c:pt idx="75" formatCode="General">
                  <c:v>0.100004</c:v>
                </c:pt>
                <c:pt idx="76" formatCode="General">
                  <c:v>0.100004</c:v>
                </c:pt>
                <c:pt idx="77" formatCode="General">
                  <c:v>0.10000199999999999</c:v>
                </c:pt>
                <c:pt idx="78" formatCode="General">
                  <c:v>0.100006</c:v>
                </c:pt>
                <c:pt idx="79" formatCode="General">
                  <c:v>0.10000199999999999</c:v>
                </c:pt>
                <c:pt idx="80" formatCode="General">
                  <c:v>0.10002</c:v>
                </c:pt>
                <c:pt idx="81" formatCode="General">
                  <c:v>0.100004</c:v>
                </c:pt>
                <c:pt idx="82" formatCode="General">
                  <c:v>0.1</c:v>
                </c:pt>
                <c:pt idx="83" formatCode="General">
                  <c:v>9.9902000000000005E-2</c:v>
                </c:pt>
                <c:pt idx="84" formatCode="General">
                  <c:v>0.10000199999999999</c:v>
                </c:pt>
                <c:pt idx="85" formatCode="General">
                  <c:v>0.10000199999999999</c:v>
                </c:pt>
                <c:pt idx="86" formatCode="General">
                  <c:v>0.10000199999999999</c:v>
                </c:pt>
                <c:pt idx="87" formatCode="General">
                  <c:v>0.10000199999999999</c:v>
                </c:pt>
                <c:pt idx="88" formatCode="General">
                  <c:v>9.9996000000000002E-2</c:v>
                </c:pt>
                <c:pt idx="89" formatCode="General">
                  <c:v>0.10000199999999999</c:v>
                </c:pt>
                <c:pt idx="90" formatCode="General">
                  <c:v>0.100004</c:v>
                </c:pt>
                <c:pt idx="91" formatCode="General">
                  <c:v>0.100004</c:v>
                </c:pt>
                <c:pt idx="92" formatCode="General">
                  <c:v>0.10000199999999999</c:v>
                </c:pt>
                <c:pt idx="93" formatCode="General">
                  <c:v>0.10000199999999999</c:v>
                </c:pt>
                <c:pt idx="94" formatCode="General">
                  <c:v>0.100006</c:v>
                </c:pt>
                <c:pt idx="95" formatCode="General">
                  <c:v>0.10000199999999999</c:v>
                </c:pt>
                <c:pt idx="96" formatCode="General">
                  <c:v>0.100004</c:v>
                </c:pt>
                <c:pt idx="97" formatCode="General">
                  <c:v>0.10000199999999999</c:v>
                </c:pt>
                <c:pt idx="98" formatCode="General">
                  <c:v>9.9996000000000002E-2</c:v>
                </c:pt>
                <c:pt idx="99" formatCode="General">
                  <c:v>0.10000199999999999</c:v>
                </c:pt>
                <c:pt idx="100" formatCode="General">
                  <c:v>0.10001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D3-F349-A12C-0B6350FA79FE}"/>
            </c:ext>
          </c:extLst>
        </c:ser>
        <c:ser>
          <c:idx val="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'[1]Breakdown (Al2O3_10nm(4)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(Al2O3_10nm(4) ; 11_1'!$C$250:$C$350</c:f>
              <c:numCache>
                <c:formatCode>0.00E+00</c:formatCode>
                <c:ptCount val="101"/>
                <c:pt idx="0">
                  <c:v>-7.0000000000000005E-14</c:v>
                </c:pt>
                <c:pt idx="1">
                  <c:v>3.0299999999999998E-12</c:v>
                </c:pt>
                <c:pt idx="2">
                  <c:v>1.18E-12</c:v>
                </c:pt>
                <c:pt idx="3">
                  <c:v>3.8799999999999996E-12</c:v>
                </c:pt>
                <c:pt idx="4">
                  <c:v>4.3499999999999998E-12</c:v>
                </c:pt>
                <c:pt idx="5">
                  <c:v>7.0399999999999999E-12</c:v>
                </c:pt>
                <c:pt idx="6">
                  <c:v>1.1490000000000001E-11</c:v>
                </c:pt>
                <c:pt idx="7">
                  <c:v>1.7469999999999999E-11</c:v>
                </c:pt>
                <c:pt idx="8">
                  <c:v>2.7220000000000001E-11</c:v>
                </c:pt>
                <c:pt idx="9">
                  <c:v>3.459E-11</c:v>
                </c:pt>
                <c:pt idx="10">
                  <c:v>4.2470000000000003E-11</c:v>
                </c:pt>
                <c:pt idx="11">
                  <c:v>5.6209999999999999E-11</c:v>
                </c:pt>
                <c:pt idx="12">
                  <c:v>7.2219999999999997E-11</c:v>
                </c:pt>
                <c:pt idx="13">
                  <c:v>1.1203E-10</c:v>
                </c:pt>
                <c:pt idx="14">
                  <c:v>2.3571000000000001E-10</c:v>
                </c:pt>
                <c:pt idx="15">
                  <c:v>5.6624999999999998E-10</c:v>
                </c:pt>
                <c:pt idx="16">
                  <c:v>1.4801999999999999E-9</c:v>
                </c:pt>
                <c:pt idx="17">
                  <c:v>3.5711999999999998E-9</c:v>
                </c:pt>
                <c:pt idx="18">
                  <c:v>8.1254000000000001E-9</c:v>
                </c:pt>
                <c:pt idx="19">
                  <c:v>1.9137199999999999E-8</c:v>
                </c:pt>
                <c:pt idx="20">
                  <c:v>4.6090499999999998E-8</c:v>
                </c:pt>
                <c:pt idx="21">
                  <c:v>8.0382899999999994E-8</c:v>
                </c:pt>
                <c:pt idx="22">
                  <c:v>1.5760000000000001E-7</c:v>
                </c:pt>
                <c:pt idx="23">
                  <c:v>3.3686000000000001E-7</c:v>
                </c:pt>
                <c:pt idx="24">
                  <c:v>6.5036000000000001E-7</c:v>
                </c:pt>
                <c:pt idx="25">
                  <c:v>6.5405999999999997E-7</c:v>
                </c:pt>
                <c:pt idx="26">
                  <c:v>9.4644E-7</c:v>
                </c:pt>
                <c:pt idx="27">
                  <c:v>1.4839999999999999E-6</c:v>
                </c:pt>
                <c:pt idx="28">
                  <c:v>2.8138999999999999E-6</c:v>
                </c:pt>
                <c:pt idx="29">
                  <c:v>4.9725999999999996E-6</c:v>
                </c:pt>
                <c:pt idx="30">
                  <c:v>8.1297999999999996E-6</c:v>
                </c:pt>
                <c:pt idx="31">
                  <c:v>7.0203000000000004E-6</c:v>
                </c:pt>
                <c:pt idx="32">
                  <c:v>8.6663000000000004E-6</c:v>
                </c:pt>
                <c:pt idx="33">
                  <c:v>1.1778E-5</c:v>
                </c:pt>
                <c:pt idx="34">
                  <c:v>2.0327999999999999E-5</c:v>
                </c:pt>
                <c:pt idx="35">
                  <c:v>3.2725999999999998E-5</c:v>
                </c:pt>
                <c:pt idx="36">
                  <c:v>4.8504000000000002E-5</c:v>
                </c:pt>
                <c:pt idx="37">
                  <c:v>6.6625999999999995E-5</c:v>
                </c:pt>
                <c:pt idx="38">
                  <c:v>8.6961999999999999E-5</c:v>
                </c:pt>
                <c:pt idx="39">
                  <c:v>5.7592E-5</c:v>
                </c:pt>
                <c:pt idx="40">
                  <c:v>9.2695999999999995E-5</c:v>
                </c:pt>
                <c:pt idx="41">
                  <c:v>8.9998000000000001E-5</c:v>
                </c:pt>
                <c:pt idx="42" formatCode="General">
                  <c:v>1.1394E-4</c:v>
                </c:pt>
                <c:pt idx="43" formatCode="General">
                  <c:v>1.8391999999999999E-4</c:v>
                </c:pt>
                <c:pt idx="44" formatCode="General">
                  <c:v>2.7856000000000002E-4</c:v>
                </c:pt>
                <c:pt idx="45" formatCode="General">
                  <c:v>3.8991999999999998E-4</c:v>
                </c:pt>
                <c:pt idx="46" formatCode="General">
                  <c:v>5.2265999999999999E-4</c:v>
                </c:pt>
                <c:pt idx="47" formatCode="General">
                  <c:v>0.100006</c:v>
                </c:pt>
                <c:pt idx="48" formatCode="General">
                  <c:v>0.10000199999999999</c:v>
                </c:pt>
                <c:pt idx="49" formatCode="General">
                  <c:v>0.100006</c:v>
                </c:pt>
                <c:pt idx="50" formatCode="General">
                  <c:v>0.100006</c:v>
                </c:pt>
                <c:pt idx="51" formatCode="General">
                  <c:v>0.100004</c:v>
                </c:pt>
                <c:pt idx="52" formatCode="General">
                  <c:v>0.10000199999999999</c:v>
                </c:pt>
                <c:pt idx="53" formatCode="General">
                  <c:v>0.10000199999999999</c:v>
                </c:pt>
                <c:pt idx="54" formatCode="General">
                  <c:v>0.100004</c:v>
                </c:pt>
                <c:pt idx="55" formatCode="General">
                  <c:v>0.100006</c:v>
                </c:pt>
                <c:pt idx="56" formatCode="General">
                  <c:v>0.100004</c:v>
                </c:pt>
                <c:pt idx="57" formatCode="General">
                  <c:v>0.100006</c:v>
                </c:pt>
                <c:pt idx="58" formatCode="General">
                  <c:v>0.100004</c:v>
                </c:pt>
                <c:pt idx="59" formatCode="General">
                  <c:v>0.100004</c:v>
                </c:pt>
                <c:pt idx="60" formatCode="General">
                  <c:v>0.10000199999999999</c:v>
                </c:pt>
                <c:pt idx="61" formatCode="General">
                  <c:v>0.100008</c:v>
                </c:pt>
                <c:pt idx="62" formatCode="General">
                  <c:v>0.1</c:v>
                </c:pt>
                <c:pt idx="63" formatCode="General">
                  <c:v>0.10001599999999999</c:v>
                </c:pt>
                <c:pt idx="64" formatCode="General">
                  <c:v>0.10000199999999999</c:v>
                </c:pt>
                <c:pt idx="65" formatCode="General">
                  <c:v>0.1</c:v>
                </c:pt>
                <c:pt idx="66" formatCode="General">
                  <c:v>0.100008</c:v>
                </c:pt>
                <c:pt idx="67" formatCode="General">
                  <c:v>0.100004</c:v>
                </c:pt>
                <c:pt idx="68" formatCode="General">
                  <c:v>0.10000199999999999</c:v>
                </c:pt>
                <c:pt idx="69" formatCode="General">
                  <c:v>0.10000199999999999</c:v>
                </c:pt>
                <c:pt idx="70" formatCode="General">
                  <c:v>0.100004</c:v>
                </c:pt>
                <c:pt idx="71" formatCode="General">
                  <c:v>0.100008</c:v>
                </c:pt>
                <c:pt idx="72" formatCode="General">
                  <c:v>0.100012</c:v>
                </c:pt>
                <c:pt idx="73" formatCode="General">
                  <c:v>0.100012</c:v>
                </c:pt>
                <c:pt idx="74" formatCode="General">
                  <c:v>9.9996000000000002E-2</c:v>
                </c:pt>
                <c:pt idx="75" formatCode="General">
                  <c:v>9.9996000000000002E-2</c:v>
                </c:pt>
                <c:pt idx="76" formatCode="General">
                  <c:v>9.9979999999999999E-2</c:v>
                </c:pt>
                <c:pt idx="77" formatCode="General">
                  <c:v>9.9982000000000001E-2</c:v>
                </c:pt>
                <c:pt idx="78" formatCode="General">
                  <c:v>9.9982000000000001E-2</c:v>
                </c:pt>
                <c:pt idx="79" formatCode="General">
                  <c:v>0.10002</c:v>
                </c:pt>
                <c:pt idx="80" formatCode="General">
                  <c:v>9.9828E-2</c:v>
                </c:pt>
                <c:pt idx="81" formatCode="General">
                  <c:v>0.10000199999999999</c:v>
                </c:pt>
                <c:pt idx="82" formatCode="General">
                  <c:v>0.1</c:v>
                </c:pt>
                <c:pt idx="83" formatCode="General">
                  <c:v>9.9996000000000002E-2</c:v>
                </c:pt>
                <c:pt idx="84" formatCode="General">
                  <c:v>0.10001400000000001</c:v>
                </c:pt>
                <c:pt idx="85" formatCode="General">
                  <c:v>0.10000199999999999</c:v>
                </c:pt>
                <c:pt idx="86" formatCode="General">
                  <c:v>0.10001400000000001</c:v>
                </c:pt>
                <c:pt idx="87" formatCode="General">
                  <c:v>0.10000199999999999</c:v>
                </c:pt>
                <c:pt idx="88" formatCode="General">
                  <c:v>0.100008</c:v>
                </c:pt>
                <c:pt idx="89" formatCode="General">
                  <c:v>0.10000199999999999</c:v>
                </c:pt>
                <c:pt idx="90" formatCode="General">
                  <c:v>9.9982000000000001E-2</c:v>
                </c:pt>
                <c:pt idx="91" formatCode="General">
                  <c:v>0.100008</c:v>
                </c:pt>
                <c:pt idx="92" formatCode="General">
                  <c:v>0.10000199999999999</c:v>
                </c:pt>
                <c:pt idx="93" formatCode="General">
                  <c:v>0.10001599999999999</c:v>
                </c:pt>
                <c:pt idx="94" formatCode="General">
                  <c:v>9.9994E-2</c:v>
                </c:pt>
                <c:pt idx="95" formatCode="General">
                  <c:v>0.10000199999999999</c:v>
                </c:pt>
                <c:pt idx="96" formatCode="General">
                  <c:v>0.100006</c:v>
                </c:pt>
                <c:pt idx="97" formatCode="General">
                  <c:v>0.10000199999999999</c:v>
                </c:pt>
                <c:pt idx="98" formatCode="General">
                  <c:v>0.100012</c:v>
                </c:pt>
                <c:pt idx="99" formatCode="General">
                  <c:v>0.10000199999999999</c:v>
                </c:pt>
                <c:pt idx="100" formatCode="General">
                  <c:v>0.10001599999999999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2D3-F349-A12C-0B6350FA79FE}"/>
            </c:ext>
          </c:extLst>
        </c:ser>
        <c:ser>
          <c:idx val="0"/>
          <c:order val="4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'[1]Breakdown (Al2O3_10nm(5)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(Al2O3_10nm(5) ; 11_1'!$C$250:$C$350</c:f>
              <c:numCache>
                <c:formatCode>0.00E+00</c:formatCode>
                <c:ptCount val="101"/>
                <c:pt idx="0">
                  <c:v>-5.9199999999999998E-12</c:v>
                </c:pt>
                <c:pt idx="1">
                  <c:v>1.1999999999999999E-13</c:v>
                </c:pt>
                <c:pt idx="2">
                  <c:v>5.4800000000000001E-12</c:v>
                </c:pt>
                <c:pt idx="3">
                  <c:v>6.7799999999999998E-12</c:v>
                </c:pt>
                <c:pt idx="4">
                  <c:v>6.9500000000000001E-12</c:v>
                </c:pt>
                <c:pt idx="5">
                  <c:v>8.8300000000000001E-12</c:v>
                </c:pt>
                <c:pt idx="6">
                  <c:v>9.6999999999999995E-12</c:v>
                </c:pt>
                <c:pt idx="7">
                  <c:v>1.2910000000000001E-11</c:v>
                </c:pt>
                <c:pt idx="8">
                  <c:v>1.9089999999999999E-11</c:v>
                </c:pt>
                <c:pt idx="9">
                  <c:v>2.5220000000000001E-11</c:v>
                </c:pt>
                <c:pt idx="10">
                  <c:v>3.6259999999999999E-11</c:v>
                </c:pt>
                <c:pt idx="11">
                  <c:v>5.119E-11</c:v>
                </c:pt>
                <c:pt idx="12">
                  <c:v>6.7389999999999999E-11</c:v>
                </c:pt>
                <c:pt idx="13">
                  <c:v>1.1494000000000001E-10</c:v>
                </c:pt>
                <c:pt idx="14">
                  <c:v>2.4169000000000002E-10</c:v>
                </c:pt>
                <c:pt idx="15">
                  <c:v>5.9553999999999999E-10</c:v>
                </c:pt>
                <c:pt idx="16">
                  <c:v>1.562E-9</c:v>
                </c:pt>
                <c:pt idx="17">
                  <c:v>3.7475999999999998E-9</c:v>
                </c:pt>
                <c:pt idx="18">
                  <c:v>8.5780000000000008E-9</c:v>
                </c:pt>
                <c:pt idx="19">
                  <c:v>2.0125999999999898E-8</c:v>
                </c:pt>
                <c:pt idx="20">
                  <c:v>4.8365599999999897E-8</c:v>
                </c:pt>
                <c:pt idx="21">
                  <c:v>8.3542799999999998E-8</c:v>
                </c:pt>
                <c:pt idx="22">
                  <c:v>1.6436E-7</c:v>
                </c:pt>
                <c:pt idx="23">
                  <c:v>3.5157999999999998E-7</c:v>
                </c:pt>
                <c:pt idx="24">
                  <c:v>6.7759999999999998E-7</c:v>
                </c:pt>
                <c:pt idx="25">
                  <c:v>6.7843999999999998E-7</c:v>
                </c:pt>
                <c:pt idx="26">
                  <c:v>1.0143E-6</c:v>
                </c:pt>
                <c:pt idx="27">
                  <c:v>1.9645999999999998E-6</c:v>
                </c:pt>
                <c:pt idx="28">
                  <c:v>3.5466999999999999E-6</c:v>
                </c:pt>
                <c:pt idx="29">
                  <c:v>5.9057000000000001E-6</c:v>
                </c:pt>
                <c:pt idx="30">
                  <c:v>9.1100999999999994E-6</c:v>
                </c:pt>
                <c:pt idx="31">
                  <c:v>7.4301000000000002E-6</c:v>
                </c:pt>
                <c:pt idx="32">
                  <c:v>9.1051000000000003E-6</c:v>
                </c:pt>
                <c:pt idx="33">
                  <c:v>1.2378000000000001E-5</c:v>
                </c:pt>
                <c:pt idx="34">
                  <c:v>2.1413999999999999E-5</c:v>
                </c:pt>
                <c:pt idx="35">
                  <c:v>3.4471999999999998E-5</c:v>
                </c:pt>
                <c:pt idx="36">
                  <c:v>5.1137999999999997E-5</c:v>
                </c:pt>
                <c:pt idx="37">
                  <c:v>7.1266000000000005E-5</c:v>
                </c:pt>
                <c:pt idx="38">
                  <c:v>9.3807999999999994E-5</c:v>
                </c:pt>
                <c:pt idx="39">
                  <c:v>6.0476000000000002E-5</c:v>
                </c:pt>
                <c:pt idx="40">
                  <c:v>9.7620000000000004E-5</c:v>
                </c:pt>
                <c:pt idx="41">
                  <c:v>9.5509999999999999E-5</c:v>
                </c:pt>
                <c:pt idx="42" formatCode="General">
                  <c:v>1.2166E-4</c:v>
                </c:pt>
                <c:pt idx="43" formatCode="General">
                  <c:v>1.9709999999999999E-4</c:v>
                </c:pt>
                <c:pt idx="44" formatCode="General">
                  <c:v>2.9935999999999998E-4</c:v>
                </c:pt>
                <c:pt idx="45" formatCode="General">
                  <c:v>4.2272000000000002E-4</c:v>
                </c:pt>
                <c:pt idx="46" formatCode="General">
                  <c:v>0.1</c:v>
                </c:pt>
                <c:pt idx="47" formatCode="General">
                  <c:v>9.9996000000000002E-2</c:v>
                </c:pt>
                <c:pt idx="48" formatCode="General">
                  <c:v>0.10000199999999999</c:v>
                </c:pt>
                <c:pt idx="49" formatCode="General">
                  <c:v>0.1</c:v>
                </c:pt>
                <c:pt idx="50" formatCode="General">
                  <c:v>0.1</c:v>
                </c:pt>
                <c:pt idx="51" formatCode="General">
                  <c:v>0.100006</c:v>
                </c:pt>
                <c:pt idx="52" formatCode="General">
                  <c:v>9.9996000000000002E-2</c:v>
                </c:pt>
                <c:pt idx="53" formatCode="General">
                  <c:v>9.9986000000000005E-2</c:v>
                </c:pt>
                <c:pt idx="54" formatCode="General">
                  <c:v>0.100008</c:v>
                </c:pt>
                <c:pt idx="55" formatCode="General">
                  <c:v>0.100008</c:v>
                </c:pt>
                <c:pt idx="56" formatCode="General">
                  <c:v>9.9998000000000004E-2</c:v>
                </c:pt>
                <c:pt idx="57" formatCode="General">
                  <c:v>9.9998000000000004E-2</c:v>
                </c:pt>
                <c:pt idx="58" formatCode="General">
                  <c:v>0.100004</c:v>
                </c:pt>
                <c:pt idx="59" formatCode="General">
                  <c:v>0.100006</c:v>
                </c:pt>
                <c:pt idx="60" formatCode="General">
                  <c:v>0.10001599999999999</c:v>
                </c:pt>
                <c:pt idx="61" formatCode="General">
                  <c:v>0.100004</c:v>
                </c:pt>
                <c:pt idx="62" formatCode="General">
                  <c:v>0.100012</c:v>
                </c:pt>
                <c:pt idx="63" formatCode="General">
                  <c:v>9.9940000000000001E-2</c:v>
                </c:pt>
                <c:pt idx="64" formatCode="General">
                  <c:v>9.9996000000000002E-2</c:v>
                </c:pt>
                <c:pt idx="65" formatCode="General">
                  <c:v>0.100012</c:v>
                </c:pt>
                <c:pt idx="66" formatCode="General">
                  <c:v>0.100012</c:v>
                </c:pt>
                <c:pt idx="67" formatCode="General">
                  <c:v>0.10001599999999999</c:v>
                </c:pt>
                <c:pt idx="68" formatCode="General">
                  <c:v>9.9991999999999998E-2</c:v>
                </c:pt>
                <c:pt idx="69" formatCode="General">
                  <c:v>0.10000199999999999</c:v>
                </c:pt>
                <c:pt idx="70" formatCode="General">
                  <c:v>0.100004</c:v>
                </c:pt>
                <c:pt idx="71" formatCode="General">
                  <c:v>0.100008</c:v>
                </c:pt>
                <c:pt idx="72" formatCode="General">
                  <c:v>9.9989999999999996E-2</c:v>
                </c:pt>
                <c:pt idx="73" formatCode="General">
                  <c:v>0.10000199999999999</c:v>
                </c:pt>
                <c:pt idx="74" formatCode="General">
                  <c:v>9.9994E-2</c:v>
                </c:pt>
                <c:pt idx="75" formatCode="General">
                  <c:v>0.10001400000000001</c:v>
                </c:pt>
                <c:pt idx="76" formatCode="General">
                  <c:v>9.9996000000000002E-2</c:v>
                </c:pt>
                <c:pt idx="77" formatCode="General">
                  <c:v>0.100006</c:v>
                </c:pt>
                <c:pt idx="78" formatCode="General">
                  <c:v>0.10001599999999999</c:v>
                </c:pt>
                <c:pt idx="79" formatCode="General">
                  <c:v>0.10000199999999999</c:v>
                </c:pt>
                <c:pt idx="80" formatCode="General">
                  <c:v>0.100022</c:v>
                </c:pt>
                <c:pt idx="81" formatCode="General">
                  <c:v>9.9998000000000004E-2</c:v>
                </c:pt>
                <c:pt idx="82" formatCode="General">
                  <c:v>0.100006</c:v>
                </c:pt>
                <c:pt idx="83" formatCode="General">
                  <c:v>9.9984000000000003E-2</c:v>
                </c:pt>
                <c:pt idx="84" formatCode="General">
                  <c:v>9.9998000000000004E-2</c:v>
                </c:pt>
                <c:pt idx="85" formatCode="General">
                  <c:v>9.9994E-2</c:v>
                </c:pt>
                <c:pt idx="86" formatCode="General">
                  <c:v>0.100008</c:v>
                </c:pt>
                <c:pt idx="87" formatCode="General">
                  <c:v>0.100026</c:v>
                </c:pt>
                <c:pt idx="88" formatCode="General">
                  <c:v>9.9987999999999994E-2</c:v>
                </c:pt>
                <c:pt idx="89" formatCode="General">
                  <c:v>9.9991999999999998E-2</c:v>
                </c:pt>
                <c:pt idx="90" formatCode="General">
                  <c:v>0.100012</c:v>
                </c:pt>
                <c:pt idx="91" formatCode="General">
                  <c:v>0.10000199999999999</c:v>
                </c:pt>
                <c:pt idx="92" formatCode="General">
                  <c:v>9.9996000000000002E-2</c:v>
                </c:pt>
                <c:pt idx="93" formatCode="General">
                  <c:v>9.9994E-2</c:v>
                </c:pt>
                <c:pt idx="94" formatCode="General">
                  <c:v>0.10001</c:v>
                </c:pt>
                <c:pt idx="95" formatCode="General">
                  <c:v>9.9984000000000003E-2</c:v>
                </c:pt>
                <c:pt idx="96" formatCode="General">
                  <c:v>0.10002</c:v>
                </c:pt>
                <c:pt idx="97" formatCode="General">
                  <c:v>0.10001400000000001</c:v>
                </c:pt>
                <c:pt idx="98" formatCode="General">
                  <c:v>0.10000199999999999</c:v>
                </c:pt>
                <c:pt idx="99" formatCode="General">
                  <c:v>0.10000199999999999</c:v>
                </c:pt>
                <c:pt idx="100" formatCode="General">
                  <c:v>0.100006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2D3-F349-A12C-0B6350FA7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76544"/>
        <c:axId val="114150656"/>
      </c:scatterChart>
      <c:valAx>
        <c:axId val="11067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Voltage (V)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50656"/>
        <c:crosses val="autoZero"/>
        <c:crossBetween val="midCat"/>
      </c:valAx>
      <c:valAx>
        <c:axId val="11415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Current (A)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654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Dielectric</a:t>
            </a:r>
            <a:r>
              <a:rPr lang="en-US" baseline="0" dirty="0"/>
              <a:t> Breakdown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'Breakdown (Al2O3_10nm(1)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'Breakdown (Al2O3_10nm(1) ; 11_1'!$C$250:$C$350</c:f>
              <c:numCache>
                <c:formatCode>0.00E+00</c:formatCode>
                <c:ptCount val="101"/>
                <c:pt idx="0">
                  <c:v>-4.2499999999999999E-12</c:v>
                </c:pt>
                <c:pt idx="1">
                  <c:v>2.33E-12</c:v>
                </c:pt>
                <c:pt idx="2">
                  <c:v>8.7899999999999995E-12</c:v>
                </c:pt>
                <c:pt idx="3">
                  <c:v>1.118E-11</c:v>
                </c:pt>
                <c:pt idx="4">
                  <c:v>1.602E-11</c:v>
                </c:pt>
                <c:pt idx="5">
                  <c:v>1.893E-11</c:v>
                </c:pt>
                <c:pt idx="6">
                  <c:v>2.3380000000000001E-11</c:v>
                </c:pt>
                <c:pt idx="7">
                  <c:v>2.4769999999999999E-11</c:v>
                </c:pt>
                <c:pt idx="8">
                  <c:v>2.9140000000000002E-11</c:v>
                </c:pt>
                <c:pt idx="9">
                  <c:v>3.182E-11</c:v>
                </c:pt>
                <c:pt idx="10">
                  <c:v>3.6680000000000003E-11</c:v>
                </c:pt>
                <c:pt idx="11">
                  <c:v>4.6910000000000003E-11</c:v>
                </c:pt>
                <c:pt idx="12">
                  <c:v>6.7580000000000001E-11</c:v>
                </c:pt>
                <c:pt idx="13">
                  <c:v>1.1354E-10</c:v>
                </c:pt>
                <c:pt idx="14">
                  <c:v>2.3738000000000001E-10</c:v>
                </c:pt>
                <c:pt idx="15">
                  <c:v>5.8866999999999999E-10</c:v>
                </c:pt>
                <c:pt idx="16">
                  <c:v>1.5305E-9</c:v>
                </c:pt>
                <c:pt idx="17">
                  <c:v>3.7300999999999998E-9</c:v>
                </c:pt>
                <c:pt idx="18">
                  <c:v>8.6006000000000003E-9</c:v>
                </c:pt>
                <c:pt idx="19">
                  <c:v>2.0323299999999999E-8</c:v>
                </c:pt>
                <c:pt idx="20">
                  <c:v>4.8987299999999997E-8</c:v>
                </c:pt>
                <c:pt idx="21">
                  <c:v>8.5597599999999896E-8</c:v>
                </c:pt>
                <c:pt idx="22">
                  <c:v>1.688E-7</c:v>
                </c:pt>
                <c:pt idx="23">
                  <c:v>3.6066E-7</c:v>
                </c:pt>
                <c:pt idx="24">
                  <c:v>6.9711999999999998E-7</c:v>
                </c:pt>
                <c:pt idx="25">
                  <c:v>7.0342000000000003E-7</c:v>
                </c:pt>
                <c:pt idx="26">
                  <c:v>1.0555999999999999E-6</c:v>
                </c:pt>
                <c:pt idx="27">
                  <c:v>2.0389000000000001E-6</c:v>
                </c:pt>
                <c:pt idx="28">
                  <c:v>3.675E-6</c:v>
                </c:pt>
                <c:pt idx="29">
                  <c:v>6.0878999999999998E-6</c:v>
                </c:pt>
                <c:pt idx="30">
                  <c:v>9.3756000000000005E-6</c:v>
                </c:pt>
                <c:pt idx="31">
                  <c:v>7.6283000000000003E-6</c:v>
                </c:pt>
                <c:pt idx="32">
                  <c:v>9.3664999999999992E-6</c:v>
                </c:pt>
                <c:pt idx="33">
                  <c:v>1.27E-5</c:v>
                </c:pt>
                <c:pt idx="34">
                  <c:v>2.1883999999999999E-5</c:v>
                </c:pt>
                <c:pt idx="35">
                  <c:v>3.5145999999999999E-5</c:v>
                </c:pt>
                <c:pt idx="36">
                  <c:v>5.2373999999999997E-5</c:v>
                </c:pt>
                <c:pt idx="37">
                  <c:v>7.2260000000000003E-5</c:v>
                </c:pt>
                <c:pt idx="38" formatCode="General">
                  <c:v>0.10000199999999999</c:v>
                </c:pt>
                <c:pt idx="39" formatCode="General">
                  <c:v>0.100006</c:v>
                </c:pt>
                <c:pt idx="40" formatCode="General">
                  <c:v>0.100006</c:v>
                </c:pt>
                <c:pt idx="41" formatCode="General">
                  <c:v>0.10000199999999999</c:v>
                </c:pt>
                <c:pt idx="42" formatCode="General">
                  <c:v>0.100004</c:v>
                </c:pt>
                <c:pt idx="43" formatCode="General">
                  <c:v>0.10000199999999999</c:v>
                </c:pt>
                <c:pt idx="44" formatCode="General">
                  <c:v>0.10000199999999999</c:v>
                </c:pt>
                <c:pt idx="45" formatCode="General">
                  <c:v>0.100006</c:v>
                </c:pt>
                <c:pt idx="46" formatCode="General">
                  <c:v>0.10000199999999999</c:v>
                </c:pt>
                <c:pt idx="47" formatCode="General">
                  <c:v>0.10000199999999999</c:v>
                </c:pt>
                <c:pt idx="48" formatCode="General">
                  <c:v>0.10000199999999999</c:v>
                </c:pt>
                <c:pt idx="49" formatCode="General">
                  <c:v>0.100004</c:v>
                </c:pt>
                <c:pt idx="50" formatCode="General">
                  <c:v>0.100004</c:v>
                </c:pt>
                <c:pt idx="51" formatCode="General">
                  <c:v>0.100004</c:v>
                </c:pt>
                <c:pt idx="52" formatCode="General">
                  <c:v>0.100004</c:v>
                </c:pt>
                <c:pt idx="53" formatCode="General">
                  <c:v>0.10000199999999999</c:v>
                </c:pt>
                <c:pt idx="54" formatCode="General">
                  <c:v>0.100004</c:v>
                </c:pt>
                <c:pt idx="55" formatCode="General">
                  <c:v>0.100006</c:v>
                </c:pt>
                <c:pt idx="56" formatCode="General">
                  <c:v>0.10000199999999999</c:v>
                </c:pt>
                <c:pt idx="57" formatCode="General">
                  <c:v>0.100006</c:v>
                </c:pt>
                <c:pt idx="58" formatCode="General">
                  <c:v>0.100004</c:v>
                </c:pt>
                <c:pt idx="59" formatCode="General">
                  <c:v>0.100004</c:v>
                </c:pt>
                <c:pt idx="60" formatCode="General">
                  <c:v>0.100004</c:v>
                </c:pt>
                <c:pt idx="61" formatCode="General">
                  <c:v>0.100006</c:v>
                </c:pt>
                <c:pt idx="62" formatCode="General">
                  <c:v>0.10000199999999999</c:v>
                </c:pt>
                <c:pt idx="63" formatCode="General">
                  <c:v>0.100004</c:v>
                </c:pt>
                <c:pt idx="64" formatCode="General">
                  <c:v>0.100006</c:v>
                </c:pt>
                <c:pt idx="65" formatCode="General">
                  <c:v>0.100004</c:v>
                </c:pt>
                <c:pt idx="66" formatCode="General">
                  <c:v>0.10000199999999999</c:v>
                </c:pt>
                <c:pt idx="67" formatCode="General">
                  <c:v>0.100004</c:v>
                </c:pt>
                <c:pt idx="68" formatCode="General">
                  <c:v>0.100004</c:v>
                </c:pt>
                <c:pt idx="69" formatCode="General">
                  <c:v>0.10000199999999999</c:v>
                </c:pt>
                <c:pt idx="70" formatCode="General">
                  <c:v>0.100006</c:v>
                </c:pt>
                <c:pt idx="71" formatCode="General">
                  <c:v>0.100004</c:v>
                </c:pt>
                <c:pt idx="72" formatCode="General">
                  <c:v>0.100006</c:v>
                </c:pt>
                <c:pt idx="73" formatCode="General">
                  <c:v>0.10000199999999999</c:v>
                </c:pt>
                <c:pt idx="74" formatCode="General">
                  <c:v>0.100004</c:v>
                </c:pt>
                <c:pt idx="75" formatCode="General">
                  <c:v>0.10000199999999999</c:v>
                </c:pt>
                <c:pt idx="76" formatCode="General">
                  <c:v>0.10000199999999999</c:v>
                </c:pt>
                <c:pt idx="77" formatCode="General">
                  <c:v>0.100004</c:v>
                </c:pt>
                <c:pt idx="78" formatCode="General">
                  <c:v>0.100006</c:v>
                </c:pt>
                <c:pt idx="79" formatCode="General">
                  <c:v>0.100004</c:v>
                </c:pt>
                <c:pt idx="80" formatCode="General">
                  <c:v>0.100004</c:v>
                </c:pt>
                <c:pt idx="81" formatCode="General">
                  <c:v>0.100004</c:v>
                </c:pt>
                <c:pt idx="82" formatCode="General">
                  <c:v>0.10000199999999999</c:v>
                </c:pt>
                <c:pt idx="83" formatCode="General">
                  <c:v>0.100006</c:v>
                </c:pt>
                <c:pt idx="84" formatCode="General">
                  <c:v>0.100006</c:v>
                </c:pt>
                <c:pt idx="85" formatCode="General">
                  <c:v>0.100004</c:v>
                </c:pt>
                <c:pt idx="86" formatCode="General">
                  <c:v>0.10000199999999999</c:v>
                </c:pt>
                <c:pt idx="87" formatCode="General">
                  <c:v>0.100004</c:v>
                </c:pt>
                <c:pt idx="88" formatCode="General">
                  <c:v>0.100004</c:v>
                </c:pt>
                <c:pt idx="89" formatCode="General">
                  <c:v>0.100004</c:v>
                </c:pt>
                <c:pt idx="90" formatCode="General">
                  <c:v>0.100004</c:v>
                </c:pt>
                <c:pt idx="91" formatCode="General">
                  <c:v>0.100004</c:v>
                </c:pt>
                <c:pt idx="92" formatCode="General">
                  <c:v>0.100006</c:v>
                </c:pt>
                <c:pt idx="93" formatCode="General">
                  <c:v>0.100004</c:v>
                </c:pt>
                <c:pt idx="94" formatCode="General">
                  <c:v>0.100004</c:v>
                </c:pt>
                <c:pt idx="95" formatCode="General">
                  <c:v>0.10000199999999999</c:v>
                </c:pt>
                <c:pt idx="96" formatCode="General">
                  <c:v>0.10000199999999999</c:v>
                </c:pt>
                <c:pt idx="97" formatCode="General">
                  <c:v>0.100004</c:v>
                </c:pt>
                <c:pt idx="98" formatCode="General">
                  <c:v>0.100004</c:v>
                </c:pt>
                <c:pt idx="99" formatCode="General">
                  <c:v>0.100004</c:v>
                </c:pt>
                <c:pt idx="100" formatCode="General">
                  <c:v>0.10000199999999999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63-8A42-AB67-E1FF44374409}"/>
            </c:ext>
          </c:extLst>
        </c:ser>
        <c:ser>
          <c:idx val="2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'[2]Breakdown (Al2O3_10nm(2)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'[2]Breakdown (Al2O3_10nm(2) ; 11_1'!$C$250:$C$350</c:f>
              <c:numCache>
                <c:formatCode>0.00E+00</c:formatCode>
                <c:ptCount val="101"/>
                <c:pt idx="0">
                  <c:v>-8.5099999999999999E-12</c:v>
                </c:pt>
                <c:pt idx="1">
                  <c:v>-3.7799999999999996E-12</c:v>
                </c:pt>
                <c:pt idx="2">
                  <c:v>5.6000000000000004E-13</c:v>
                </c:pt>
                <c:pt idx="3">
                  <c:v>3.8600000000000001E-12</c:v>
                </c:pt>
                <c:pt idx="4">
                  <c:v>5.8500000000000003E-12</c:v>
                </c:pt>
                <c:pt idx="5">
                  <c:v>7.5500000000000007E-12</c:v>
                </c:pt>
                <c:pt idx="6">
                  <c:v>9.8999999999999994E-12</c:v>
                </c:pt>
                <c:pt idx="7">
                  <c:v>1.5319999999999999E-11</c:v>
                </c:pt>
                <c:pt idx="8">
                  <c:v>2.365E-11</c:v>
                </c:pt>
                <c:pt idx="9">
                  <c:v>2.9800000000000003E-11</c:v>
                </c:pt>
                <c:pt idx="10">
                  <c:v>3.6259999999999999E-11</c:v>
                </c:pt>
                <c:pt idx="11">
                  <c:v>5.1450000000000001E-11</c:v>
                </c:pt>
                <c:pt idx="12">
                  <c:v>7.0660000000000005E-11</c:v>
                </c:pt>
                <c:pt idx="13">
                  <c:v>1.1017000000000001E-10</c:v>
                </c:pt>
                <c:pt idx="14">
                  <c:v>2.3304E-10</c:v>
                </c:pt>
                <c:pt idx="15">
                  <c:v>5.6348E-10</c:v>
                </c:pt>
                <c:pt idx="16">
                  <c:v>1.4557E-9</c:v>
                </c:pt>
                <c:pt idx="17">
                  <c:v>3.4967000000000001E-9</c:v>
                </c:pt>
                <c:pt idx="18">
                  <c:v>7.9963999999999994E-9</c:v>
                </c:pt>
                <c:pt idx="19">
                  <c:v>1.8895599999999902E-8</c:v>
                </c:pt>
                <c:pt idx="20">
                  <c:v>4.5601199999999997E-8</c:v>
                </c:pt>
                <c:pt idx="21">
                  <c:v>7.9853499999999994E-8</c:v>
                </c:pt>
                <c:pt idx="22">
                  <c:v>1.568E-7</c:v>
                </c:pt>
                <c:pt idx="23">
                  <c:v>3.3527999999999902E-7</c:v>
                </c:pt>
                <c:pt idx="24">
                  <c:v>6.4748000000000002E-7</c:v>
                </c:pt>
                <c:pt idx="25">
                  <c:v>6.5692000000000004E-7</c:v>
                </c:pt>
                <c:pt idx="26">
                  <c:v>9.4883999999999997E-7</c:v>
                </c:pt>
                <c:pt idx="27">
                  <c:v>1.4886E-6</c:v>
                </c:pt>
                <c:pt idx="28">
                  <c:v>2.8163E-6</c:v>
                </c:pt>
                <c:pt idx="29">
                  <c:v>4.9574000000000002E-6</c:v>
                </c:pt>
                <c:pt idx="30">
                  <c:v>8.0316999999999997E-6</c:v>
                </c:pt>
                <c:pt idx="31">
                  <c:v>7.0006999999999997E-6</c:v>
                </c:pt>
                <c:pt idx="32">
                  <c:v>8.6292000000000003E-6</c:v>
                </c:pt>
                <c:pt idx="33">
                  <c:v>1.1796E-5</c:v>
                </c:pt>
                <c:pt idx="34">
                  <c:v>2.0312000000000001E-5</c:v>
                </c:pt>
                <c:pt idx="35">
                  <c:v>3.2592000000000002E-5</c:v>
                </c:pt>
                <c:pt idx="36">
                  <c:v>4.8380000000000001E-5</c:v>
                </c:pt>
                <c:pt idx="37" formatCode="General">
                  <c:v>9.9994E-2</c:v>
                </c:pt>
                <c:pt idx="38" formatCode="General">
                  <c:v>0.10000199999999999</c:v>
                </c:pt>
                <c:pt idx="39" formatCode="General">
                  <c:v>0.100006</c:v>
                </c:pt>
                <c:pt idx="40" formatCode="General">
                  <c:v>0.1</c:v>
                </c:pt>
                <c:pt idx="41" formatCode="General">
                  <c:v>9.9975999999999995E-2</c:v>
                </c:pt>
                <c:pt idx="42" formatCode="General">
                  <c:v>9.9994E-2</c:v>
                </c:pt>
                <c:pt idx="43" formatCode="General">
                  <c:v>0.10000199999999999</c:v>
                </c:pt>
                <c:pt idx="44" formatCode="General">
                  <c:v>0.10000199999999999</c:v>
                </c:pt>
                <c:pt idx="45" formatCode="General">
                  <c:v>0.100076</c:v>
                </c:pt>
                <c:pt idx="46" formatCode="General">
                  <c:v>9.9994E-2</c:v>
                </c:pt>
                <c:pt idx="47" formatCode="General">
                  <c:v>0.10000199999999999</c:v>
                </c:pt>
                <c:pt idx="48" formatCode="General">
                  <c:v>9.9989999999999996E-2</c:v>
                </c:pt>
                <c:pt idx="49" formatCode="General">
                  <c:v>0.100012</c:v>
                </c:pt>
                <c:pt idx="50" formatCode="General">
                  <c:v>0.100008</c:v>
                </c:pt>
                <c:pt idx="51" formatCode="General">
                  <c:v>0.1</c:v>
                </c:pt>
                <c:pt idx="52" formatCode="General">
                  <c:v>9.9984000000000003E-2</c:v>
                </c:pt>
                <c:pt idx="53" formatCode="General">
                  <c:v>9.9998000000000004E-2</c:v>
                </c:pt>
                <c:pt idx="54" formatCode="General">
                  <c:v>9.9972000000000005E-2</c:v>
                </c:pt>
                <c:pt idx="55" formatCode="General">
                  <c:v>0.100006</c:v>
                </c:pt>
                <c:pt idx="56" formatCode="General">
                  <c:v>0.10005799999999999</c:v>
                </c:pt>
                <c:pt idx="57" formatCode="General">
                  <c:v>9.9998000000000004E-2</c:v>
                </c:pt>
                <c:pt idx="58" formatCode="General">
                  <c:v>0.1</c:v>
                </c:pt>
                <c:pt idx="59" formatCode="General">
                  <c:v>0.10000199999999999</c:v>
                </c:pt>
                <c:pt idx="60" formatCode="General">
                  <c:v>0.10000199999999999</c:v>
                </c:pt>
                <c:pt idx="61" formatCode="General">
                  <c:v>0.10000199999999999</c:v>
                </c:pt>
                <c:pt idx="62" formatCode="General">
                  <c:v>0.1</c:v>
                </c:pt>
                <c:pt idx="63" formatCode="General">
                  <c:v>9.9986000000000005E-2</c:v>
                </c:pt>
                <c:pt idx="64" formatCode="General">
                  <c:v>0.100022</c:v>
                </c:pt>
                <c:pt idx="65" formatCode="General">
                  <c:v>0.10000199999999999</c:v>
                </c:pt>
                <c:pt idx="66" formatCode="General">
                  <c:v>0.100006</c:v>
                </c:pt>
                <c:pt idx="67" formatCode="General">
                  <c:v>0.10000199999999999</c:v>
                </c:pt>
                <c:pt idx="68" formatCode="General">
                  <c:v>0.10000199999999999</c:v>
                </c:pt>
                <c:pt idx="69" formatCode="General">
                  <c:v>0.10000199999999999</c:v>
                </c:pt>
                <c:pt idx="70" formatCode="General">
                  <c:v>0.100006</c:v>
                </c:pt>
                <c:pt idx="71" formatCode="General">
                  <c:v>0.10000199999999999</c:v>
                </c:pt>
                <c:pt idx="72" formatCode="General">
                  <c:v>9.9996000000000002E-2</c:v>
                </c:pt>
                <c:pt idx="73" formatCode="General">
                  <c:v>0.100012</c:v>
                </c:pt>
                <c:pt idx="74" formatCode="General">
                  <c:v>0.100006</c:v>
                </c:pt>
                <c:pt idx="75" formatCode="General">
                  <c:v>0.100008</c:v>
                </c:pt>
                <c:pt idx="76" formatCode="General">
                  <c:v>0.100006</c:v>
                </c:pt>
                <c:pt idx="77" formatCode="General">
                  <c:v>0.10000199999999999</c:v>
                </c:pt>
                <c:pt idx="78" formatCode="General">
                  <c:v>0.10000199999999999</c:v>
                </c:pt>
                <c:pt idx="79" formatCode="General">
                  <c:v>0.100004</c:v>
                </c:pt>
                <c:pt idx="80" formatCode="General">
                  <c:v>9.9996000000000002E-2</c:v>
                </c:pt>
                <c:pt idx="81" formatCode="General">
                  <c:v>9.9947999999999995E-2</c:v>
                </c:pt>
                <c:pt idx="82" formatCode="General">
                  <c:v>0.100004</c:v>
                </c:pt>
                <c:pt idx="83" formatCode="General">
                  <c:v>0.10000199999999999</c:v>
                </c:pt>
                <c:pt idx="84" formatCode="General">
                  <c:v>0.100004</c:v>
                </c:pt>
                <c:pt idx="85" formatCode="General">
                  <c:v>0.100004</c:v>
                </c:pt>
                <c:pt idx="86" formatCode="General">
                  <c:v>0.10000199999999999</c:v>
                </c:pt>
                <c:pt idx="87" formatCode="General">
                  <c:v>0.10000199999999999</c:v>
                </c:pt>
                <c:pt idx="88" formatCode="General">
                  <c:v>0.100006</c:v>
                </c:pt>
                <c:pt idx="89" formatCode="General">
                  <c:v>0.100008</c:v>
                </c:pt>
                <c:pt idx="90" formatCode="General">
                  <c:v>0.10000199999999999</c:v>
                </c:pt>
                <c:pt idx="91" formatCode="General">
                  <c:v>0.10000199999999999</c:v>
                </c:pt>
                <c:pt idx="92" formatCode="General">
                  <c:v>0.1</c:v>
                </c:pt>
                <c:pt idx="93" formatCode="General">
                  <c:v>0.100006</c:v>
                </c:pt>
                <c:pt idx="94" formatCode="General">
                  <c:v>0.10000199999999999</c:v>
                </c:pt>
                <c:pt idx="95" formatCode="General">
                  <c:v>0.10000199999999999</c:v>
                </c:pt>
                <c:pt idx="96" formatCode="General">
                  <c:v>0.100004</c:v>
                </c:pt>
                <c:pt idx="97" formatCode="General">
                  <c:v>0.100006</c:v>
                </c:pt>
                <c:pt idx="98" formatCode="General">
                  <c:v>0.10000199999999999</c:v>
                </c:pt>
                <c:pt idx="99" formatCode="General">
                  <c:v>0.100004</c:v>
                </c:pt>
                <c:pt idx="100" formatCode="General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63-8A42-AB67-E1FF44374409}"/>
            </c:ext>
          </c:extLst>
        </c:ser>
        <c:ser>
          <c:idx val="3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'[1]Breakdown (Al2O3_10nm(3)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(Al2O3_10nm(3) ; 11_1'!$C$250:$C$350</c:f>
              <c:numCache>
                <c:formatCode>0.00E+00</c:formatCode>
                <c:ptCount val="101"/>
                <c:pt idx="0">
                  <c:v>-8.2799999999999995E-12</c:v>
                </c:pt>
                <c:pt idx="1">
                  <c:v>-8.3999999999999995E-13</c:v>
                </c:pt>
                <c:pt idx="2">
                  <c:v>1.75E-12</c:v>
                </c:pt>
                <c:pt idx="3">
                  <c:v>4.9300000000000002E-12</c:v>
                </c:pt>
                <c:pt idx="4">
                  <c:v>6.9700000000000004E-12</c:v>
                </c:pt>
                <c:pt idx="5">
                  <c:v>1.229E-11</c:v>
                </c:pt>
                <c:pt idx="6">
                  <c:v>1.0680000000000001E-11</c:v>
                </c:pt>
                <c:pt idx="7">
                  <c:v>1.5069999999999999E-11</c:v>
                </c:pt>
                <c:pt idx="8">
                  <c:v>2.0740000000000001E-11</c:v>
                </c:pt>
                <c:pt idx="9">
                  <c:v>2.8139999999999999E-11</c:v>
                </c:pt>
                <c:pt idx="10">
                  <c:v>3.7489999999999998E-11</c:v>
                </c:pt>
                <c:pt idx="11">
                  <c:v>5.2199999999999998E-11</c:v>
                </c:pt>
                <c:pt idx="12">
                  <c:v>6.9129999999999998E-11</c:v>
                </c:pt>
                <c:pt idx="13">
                  <c:v>1.1594E-10</c:v>
                </c:pt>
                <c:pt idx="14">
                  <c:v>2.3841000000000001E-10</c:v>
                </c:pt>
                <c:pt idx="15">
                  <c:v>5.7477999999999995E-10</c:v>
                </c:pt>
                <c:pt idx="16">
                  <c:v>1.4926E-9</c:v>
                </c:pt>
                <c:pt idx="17">
                  <c:v>3.5899000000000002E-9</c:v>
                </c:pt>
                <c:pt idx="18">
                  <c:v>8.2469999999999993E-9</c:v>
                </c:pt>
                <c:pt idx="19">
                  <c:v>1.9390199999999899E-8</c:v>
                </c:pt>
                <c:pt idx="20">
                  <c:v>4.67351999999999E-8</c:v>
                </c:pt>
                <c:pt idx="21">
                  <c:v>8.1527499999999894E-8</c:v>
                </c:pt>
                <c:pt idx="22">
                  <c:v>1.6016E-7</c:v>
                </c:pt>
                <c:pt idx="23">
                  <c:v>3.4222E-7</c:v>
                </c:pt>
                <c:pt idx="24">
                  <c:v>6.6051999999999999E-7</c:v>
                </c:pt>
                <c:pt idx="25">
                  <c:v>6.666E-7</c:v>
                </c:pt>
                <c:pt idx="26">
                  <c:v>9.6593999999999998E-7</c:v>
                </c:pt>
                <c:pt idx="27">
                  <c:v>1.5135E-6</c:v>
                </c:pt>
                <c:pt idx="28">
                  <c:v>2.8608000000000002E-6</c:v>
                </c:pt>
                <c:pt idx="29">
                  <c:v>5.0188000000000001E-6</c:v>
                </c:pt>
                <c:pt idx="30">
                  <c:v>8.0979999999999994E-6</c:v>
                </c:pt>
                <c:pt idx="31">
                  <c:v>7.0871000000000003E-6</c:v>
                </c:pt>
                <c:pt idx="32">
                  <c:v>8.7306000000000007E-6</c:v>
                </c:pt>
                <c:pt idx="33">
                  <c:v>1.1812E-5</c:v>
                </c:pt>
                <c:pt idx="34">
                  <c:v>2.0095999999999999E-5</c:v>
                </c:pt>
                <c:pt idx="35">
                  <c:v>3.1782000000000002E-5</c:v>
                </c:pt>
                <c:pt idx="36">
                  <c:v>4.6278E-5</c:v>
                </c:pt>
                <c:pt idx="37">
                  <c:v>6.2825999999999998E-5</c:v>
                </c:pt>
                <c:pt idx="38">
                  <c:v>8.1479999999999999E-5</c:v>
                </c:pt>
                <c:pt idx="39" formatCode="General">
                  <c:v>1.03788E-4</c:v>
                </c:pt>
                <c:pt idx="40">
                  <c:v>7.0623999999999993E-5</c:v>
                </c:pt>
                <c:pt idx="41" formatCode="General">
                  <c:v>1.07182E-4</c:v>
                </c:pt>
                <c:pt idx="42" formatCode="General">
                  <c:v>1.1348E-4</c:v>
                </c:pt>
                <c:pt idx="43" formatCode="General">
                  <c:v>1.6750000000000001E-4</c:v>
                </c:pt>
                <c:pt idx="44" formatCode="General">
                  <c:v>2.3332E-4</c:v>
                </c:pt>
                <c:pt idx="45" formatCode="General">
                  <c:v>3.0731999999999998E-4</c:v>
                </c:pt>
                <c:pt idx="46" formatCode="General">
                  <c:v>0.1</c:v>
                </c:pt>
                <c:pt idx="47" formatCode="General">
                  <c:v>0.100064</c:v>
                </c:pt>
                <c:pt idx="48" formatCode="General">
                  <c:v>0.1</c:v>
                </c:pt>
                <c:pt idx="49" formatCode="General">
                  <c:v>0.10000199999999999</c:v>
                </c:pt>
                <c:pt idx="50" formatCode="General">
                  <c:v>0.10002</c:v>
                </c:pt>
                <c:pt idx="51" formatCode="General">
                  <c:v>0.10001400000000001</c:v>
                </c:pt>
                <c:pt idx="52" formatCode="General">
                  <c:v>0.100034</c:v>
                </c:pt>
                <c:pt idx="53" formatCode="General">
                  <c:v>9.9986000000000005E-2</c:v>
                </c:pt>
                <c:pt idx="54" formatCode="General">
                  <c:v>0.1</c:v>
                </c:pt>
                <c:pt idx="55" formatCode="General">
                  <c:v>0.1</c:v>
                </c:pt>
                <c:pt idx="56" formatCode="General">
                  <c:v>0.10000199999999999</c:v>
                </c:pt>
                <c:pt idx="57" formatCode="General">
                  <c:v>0.1</c:v>
                </c:pt>
                <c:pt idx="58" formatCode="General">
                  <c:v>0.100004</c:v>
                </c:pt>
                <c:pt idx="59" formatCode="General">
                  <c:v>0.10000199999999999</c:v>
                </c:pt>
                <c:pt idx="60" formatCode="General">
                  <c:v>0.100004</c:v>
                </c:pt>
                <c:pt idx="61" formatCode="General">
                  <c:v>0.1</c:v>
                </c:pt>
                <c:pt idx="62" formatCode="General">
                  <c:v>0.100018</c:v>
                </c:pt>
                <c:pt idx="63" formatCode="General">
                  <c:v>0.10000199999999999</c:v>
                </c:pt>
                <c:pt idx="64" formatCode="General">
                  <c:v>0.1</c:v>
                </c:pt>
                <c:pt idx="65" formatCode="General">
                  <c:v>0.100026</c:v>
                </c:pt>
                <c:pt idx="66" formatCode="General">
                  <c:v>0.10000199999999999</c:v>
                </c:pt>
                <c:pt idx="67" formatCode="General">
                  <c:v>0.100004</c:v>
                </c:pt>
                <c:pt idx="68" formatCode="General">
                  <c:v>0.10000199999999999</c:v>
                </c:pt>
                <c:pt idx="69" formatCode="General">
                  <c:v>0.10004200000000001</c:v>
                </c:pt>
                <c:pt idx="70" formatCode="General">
                  <c:v>0.100006</c:v>
                </c:pt>
                <c:pt idx="71" formatCode="General">
                  <c:v>0.10006</c:v>
                </c:pt>
                <c:pt idx="72" formatCode="General">
                  <c:v>0.100004</c:v>
                </c:pt>
                <c:pt idx="73" formatCode="General">
                  <c:v>0.100004</c:v>
                </c:pt>
                <c:pt idx="74" formatCode="General">
                  <c:v>0.100006</c:v>
                </c:pt>
                <c:pt idx="75" formatCode="General">
                  <c:v>0.100004</c:v>
                </c:pt>
                <c:pt idx="76" formatCode="General">
                  <c:v>0.100004</c:v>
                </c:pt>
                <c:pt idx="77" formatCode="General">
                  <c:v>0.10000199999999999</c:v>
                </c:pt>
                <c:pt idx="78" formatCode="General">
                  <c:v>0.100006</c:v>
                </c:pt>
                <c:pt idx="79" formatCode="General">
                  <c:v>0.10000199999999999</c:v>
                </c:pt>
                <c:pt idx="80" formatCode="General">
                  <c:v>0.10002</c:v>
                </c:pt>
                <c:pt idx="81" formatCode="General">
                  <c:v>0.100004</c:v>
                </c:pt>
                <c:pt idx="82" formatCode="General">
                  <c:v>0.1</c:v>
                </c:pt>
                <c:pt idx="83" formatCode="General">
                  <c:v>9.9902000000000005E-2</c:v>
                </c:pt>
                <c:pt idx="84" formatCode="General">
                  <c:v>0.10000199999999999</c:v>
                </c:pt>
                <c:pt idx="85" formatCode="General">
                  <c:v>0.10000199999999999</c:v>
                </c:pt>
                <c:pt idx="86" formatCode="General">
                  <c:v>0.10000199999999999</c:v>
                </c:pt>
                <c:pt idx="87" formatCode="General">
                  <c:v>0.10000199999999999</c:v>
                </c:pt>
                <c:pt idx="88" formatCode="General">
                  <c:v>9.9996000000000002E-2</c:v>
                </c:pt>
                <c:pt idx="89" formatCode="General">
                  <c:v>0.10000199999999999</c:v>
                </c:pt>
                <c:pt idx="90" formatCode="General">
                  <c:v>0.100004</c:v>
                </c:pt>
                <c:pt idx="91" formatCode="General">
                  <c:v>0.100004</c:v>
                </c:pt>
                <c:pt idx="92" formatCode="General">
                  <c:v>0.10000199999999999</c:v>
                </c:pt>
                <c:pt idx="93" formatCode="General">
                  <c:v>0.10000199999999999</c:v>
                </c:pt>
                <c:pt idx="94" formatCode="General">
                  <c:v>0.100006</c:v>
                </c:pt>
                <c:pt idx="95" formatCode="General">
                  <c:v>0.10000199999999999</c:v>
                </c:pt>
                <c:pt idx="96" formatCode="General">
                  <c:v>0.100004</c:v>
                </c:pt>
                <c:pt idx="97" formatCode="General">
                  <c:v>0.10000199999999999</c:v>
                </c:pt>
                <c:pt idx="98" formatCode="General">
                  <c:v>9.9996000000000002E-2</c:v>
                </c:pt>
                <c:pt idx="99" formatCode="General">
                  <c:v>0.10000199999999999</c:v>
                </c:pt>
                <c:pt idx="100" formatCode="General">
                  <c:v>0.10001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63-8A42-AB67-E1FF44374409}"/>
            </c:ext>
          </c:extLst>
        </c:ser>
        <c:ser>
          <c:idx val="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'[1]Breakdown (Al2O3_10nm(4)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(Al2O3_10nm(4) ; 11_1'!$C$250:$C$350</c:f>
              <c:numCache>
                <c:formatCode>0.00E+00</c:formatCode>
                <c:ptCount val="101"/>
                <c:pt idx="0">
                  <c:v>-7.0000000000000005E-14</c:v>
                </c:pt>
                <c:pt idx="1">
                  <c:v>3.0299999999999998E-12</c:v>
                </c:pt>
                <c:pt idx="2">
                  <c:v>1.18E-12</c:v>
                </c:pt>
                <c:pt idx="3">
                  <c:v>3.8799999999999996E-12</c:v>
                </c:pt>
                <c:pt idx="4">
                  <c:v>4.3499999999999998E-12</c:v>
                </c:pt>
                <c:pt idx="5">
                  <c:v>7.0399999999999999E-12</c:v>
                </c:pt>
                <c:pt idx="6">
                  <c:v>1.1490000000000001E-11</c:v>
                </c:pt>
                <c:pt idx="7">
                  <c:v>1.7469999999999999E-11</c:v>
                </c:pt>
                <c:pt idx="8">
                  <c:v>2.7220000000000001E-11</c:v>
                </c:pt>
                <c:pt idx="9">
                  <c:v>3.459E-11</c:v>
                </c:pt>
                <c:pt idx="10">
                  <c:v>4.2470000000000003E-11</c:v>
                </c:pt>
                <c:pt idx="11">
                  <c:v>5.6209999999999999E-11</c:v>
                </c:pt>
                <c:pt idx="12">
                  <c:v>7.2219999999999997E-11</c:v>
                </c:pt>
                <c:pt idx="13">
                  <c:v>1.1203E-10</c:v>
                </c:pt>
                <c:pt idx="14">
                  <c:v>2.3571000000000001E-10</c:v>
                </c:pt>
                <c:pt idx="15">
                  <c:v>5.6624999999999998E-10</c:v>
                </c:pt>
                <c:pt idx="16">
                  <c:v>1.4801999999999999E-9</c:v>
                </c:pt>
                <c:pt idx="17">
                  <c:v>3.5711999999999998E-9</c:v>
                </c:pt>
                <c:pt idx="18">
                  <c:v>8.1254000000000001E-9</c:v>
                </c:pt>
                <c:pt idx="19">
                  <c:v>1.9137199999999999E-8</c:v>
                </c:pt>
                <c:pt idx="20">
                  <c:v>4.6090499999999998E-8</c:v>
                </c:pt>
                <c:pt idx="21">
                  <c:v>8.0382899999999994E-8</c:v>
                </c:pt>
                <c:pt idx="22">
                  <c:v>1.5760000000000001E-7</c:v>
                </c:pt>
                <c:pt idx="23">
                  <c:v>3.3686000000000001E-7</c:v>
                </c:pt>
                <c:pt idx="24">
                  <c:v>6.5036000000000001E-7</c:v>
                </c:pt>
                <c:pt idx="25">
                  <c:v>6.5405999999999997E-7</c:v>
                </c:pt>
                <c:pt idx="26">
                  <c:v>9.4644E-7</c:v>
                </c:pt>
                <c:pt idx="27">
                  <c:v>1.4839999999999999E-6</c:v>
                </c:pt>
                <c:pt idx="28">
                  <c:v>2.8138999999999999E-6</c:v>
                </c:pt>
                <c:pt idx="29">
                  <c:v>4.9725999999999996E-6</c:v>
                </c:pt>
                <c:pt idx="30">
                  <c:v>8.1297999999999996E-6</c:v>
                </c:pt>
                <c:pt idx="31">
                  <c:v>7.0203000000000004E-6</c:v>
                </c:pt>
                <c:pt idx="32">
                  <c:v>8.6663000000000004E-6</c:v>
                </c:pt>
                <c:pt idx="33">
                  <c:v>1.1778E-5</c:v>
                </c:pt>
                <c:pt idx="34">
                  <c:v>2.0327999999999999E-5</c:v>
                </c:pt>
                <c:pt idx="35">
                  <c:v>3.2725999999999998E-5</c:v>
                </c:pt>
                <c:pt idx="36">
                  <c:v>4.8504000000000002E-5</c:v>
                </c:pt>
                <c:pt idx="37">
                  <c:v>6.6625999999999995E-5</c:v>
                </c:pt>
                <c:pt idx="38">
                  <c:v>8.6961999999999999E-5</c:v>
                </c:pt>
                <c:pt idx="39">
                  <c:v>5.7592E-5</c:v>
                </c:pt>
                <c:pt idx="40">
                  <c:v>9.2695999999999995E-5</c:v>
                </c:pt>
                <c:pt idx="41">
                  <c:v>8.9998000000000001E-5</c:v>
                </c:pt>
                <c:pt idx="42" formatCode="General">
                  <c:v>1.1394E-4</c:v>
                </c:pt>
                <c:pt idx="43" formatCode="General">
                  <c:v>1.8391999999999999E-4</c:v>
                </c:pt>
                <c:pt idx="44" formatCode="General">
                  <c:v>2.7856000000000002E-4</c:v>
                </c:pt>
                <c:pt idx="45" formatCode="General">
                  <c:v>3.8991999999999998E-4</c:v>
                </c:pt>
                <c:pt idx="46" formatCode="General">
                  <c:v>5.2265999999999999E-4</c:v>
                </c:pt>
                <c:pt idx="47" formatCode="General">
                  <c:v>0.100006</c:v>
                </c:pt>
                <c:pt idx="48" formatCode="General">
                  <c:v>0.10000199999999999</c:v>
                </c:pt>
                <c:pt idx="49" formatCode="General">
                  <c:v>0.100006</c:v>
                </c:pt>
                <c:pt idx="50" formatCode="General">
                  <c:v>0.100006</c:v>
                </c:pt>
                <c:pt idx="51" formatCode="General">
                  <c:v>0.100004</c:v>
                </c:pt>
                <c:pt idx="52" formatCode="General">
                  <c:v>0.10000199999999999</c:v>
                </c:pt>
                <c:pt idx="53" formatCode="General">
                  <c:v>0.10000199999999999</c:v>
                </c:pt>
                <c:pt idx="54" formatCode="General">
                  <c:v>0.100004</c:v>
                </c:pt>
                <c:pt idx="55" formatCode="General">
                  <c:v>0.100006</c:v>
                </c:pt>
                <c:pt idx="56" formatCode="General">
                  <c:v>0.100004</c:v>
                </c:pt>
                <c:pt idx="57" formatCode="General">
                  <c:v>0.100006</c:v>
                </c:pt>
                <c:pt idx="58" formatCode="General">
                  <c:v>0.100004</c:v>
                </c:pt>
                <c:pt idx="59" formatCode="General">
                  <c:v>0.100004</c:v>
                </c:pt>
                <c:pt idx="60" formatCode="General">
                  <c:v>0.10000199999999999</c:v>
                </c:pt>
                <c:pt idx="61" formatCode="General">
                  <c:v>0.100008</c:v>
                </c:pt>
                <c:pt idx="62" formatCode="General">
                  <c:v>0.1</c:v>
                </c:pt>
                <c:pt idx="63" formatCode="General">
                  <c:v>0.10001599999999999</c:v>
                </c:pt>
                <c:pt idx="64" formatCode="General">
                  <c:v>0.10000199999999999</c:v>
                </c:pt>
                <c:pt idx="65" formatCode="General">
                  <c:v>0.1</c:v>
                </c:pt>
                <c:pt idx="66" formatCode="General">
                  <c:v>0.100008</c:v>
                </c:pt>
                <c:pt idx="67" formatCode="General">
                  <c:v>0.100004</c:v>
                </c:pt>
                <c:pt idx="68" formatCode="General">
                  <c:v>0.10000199999999999</c:v>
                </c:pt>
                <c:pt idx="69" formatCode="General">
                  <c:v>0.10000199999999999</c:v>
                </c:pt>
                <c:pt idx="70" formatCode="General">
                  <c:v>0.100004</c:v>
                </c:pt>
                <c:pt idx="71" formatCode="General">
                  <c:v>0.100008</c:v>
                </c:pt>
                <c:pt idx="72" formatCode="General">
                  <c:v>0.100012</c:v>
                </c:pt>
                <c:pt idx="73" formatCode="General">
                  <c:v>0.100012</c:v>
                </c:pt>
                <c:pt idx="74" formatCode="General">
                  <c:v>9.9996000000000002E-2</c:v>
                </c:pt>
                <c:pt idx="75" formatCode="General">
                  <c:v>9.9996000000000002E-2</c:v>
                </c:pt>
                <c:pt idx="76" formatCode="General">
                  <c:v>9.9979999999999999E-2</c:v>
                </c:pt>
                <c:pt idx="77" formatCode="General">
                  <c:v>9.9982000000000001E-2</c:v>
                </c:pt>
                <c:pt idx="78" formatCode="General">
                  <c:v>9.9982000000000001E-2</c:v>
                </c:pt>
                <c:pt idx="79" formatCode="General">
                  <c:v>0.10002</c:v>
                </c:pt>
                <c:pt idx="80" formatCode="General">
                  <c:v>9.9828E-2</c:v>
                </c:pt>
                <c:pt idx="81" formatCode="General">
                  <c:v>0.10000199999999999</c:v>
                </c:pt>
                <c:pt idx="82" formatCode="General">
                  <c:v>0.1</c:v>
                </c:pt>
                <c:pt idx="83" formatCode="General">
                  <c:v>9.9996000000000002E-2</c:v>
                </c:pt>
                <c:pt idx="84" formatCode="General">
                  <c:v>0.10001400000000001</c:v>
                </c:pt>
                <c:pt idx="85" formatCode="General">
                  <c:v>0.10000199999999999</c:v>
                </c:pt>
                <c:pt idx="86" formatCode="General">
                  <c:v>0.10001400000000001</c:v>
                </c:pt>
                <c:pt idx="87" formatCode="General">
                  <c:v>0.10000199999999999</c:v>
                </c:pt>
                <c:pt idx="88" formatCode="General">
                  <c:v>0.100008</c:v>
                </c:pt>
                <c:pt idx="89" formatCode="General">
                  <c:v>0.10000199999999999</c:v>
                </c:pt>
                <c:pt idx="90" formatCode="General">
                  <c:v>9.9982000000000001E-2</c:v>
                </c:pt>
                <c:pt idx="91" formatCode="General">
                  <c:v>0.100008</c:v>
                </c:pt>
                <c:pt idx="92" formatCode="General">
                  <c:v>0.10000199999999999</c:v>
                </c:pt>
                <c:pt idx="93" formatCode="General">
                  <c:v>0.10001599999999999</c:v>
                </c:pt>
                <c:pt idx="94" formatCode="General">
                  <c:v>9.9994E-2</c:v>
                </c:pt>
                <c:pt idx="95" formatCode="General">
                  <c:v>0.10000199999999999</c:v>
                </c:pt>
                <c:pt idx="96" formatCode="General">
                  <c:v>0.100006</c:v>
                </c:pt>
                <c:pt idx="97" formatCode="General">
                  <c:v>0.10000199999999999</c:v>
                </c:pt>
                <c:pt idx="98" formatCode="General">
                  <c:v>0.100012</c:v>
                </c:pt>
                <c:pt idx="99" formatCode="General">
                  <c:v>0.10000199999999999</c:v>
                </c:pt>
                <c:pt idx="100" formatCode="General">
                  <c:v>0.10001599999999999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63-8A42-AB67-E1FF44374409}"/>
            </c:ext>
          </c:extLst>
        </c:ser>
        <c:ser>
          <c:idx val="0"/>
          <c:order val="4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'[1]Breakdown (Al2O3_10nm(5) ; 11_1'!$B$250:$B$350</c:f>
              <c:numCache>
                <c:formatCode>General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8.1999999999999993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9.1999999999999993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10.199999999999999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  <c:pt idx="61">
                  <c:v>12.2</c:v>
                </c:pt>
                <c:pt idx="62">
                  <c:v>12.4</c:v>
                </c:pt>
                <c:pt idx="63">
                  <c:v>12.6</c:v>
                </c:pt>
                <c:pt idx="64">
                  <c:v>12.8</c:v>
                </c:pt>
                <c:pt idx="65">
                  <c:v>13</c:v>
                </c:pt>
                <c:pt idx="66">
                  <c:v>13.2</c:v>
                </c:pt>
                <c:pt idx="67">
                  <c:v>13.4</c:v>
                </c:pt>
                <c:pt idx="68">
                  <c:v>13.6</c:v>
                </c:pt>
                <c:pt idx="69">
                  <c:v>13.8</c:v>
                </c:pt>
                <c:pt idx="70">
                  <c:v>14</c:v>
                </c:pt>
                <c:pt idx="71">
                  <c:v>14.2</c:v>
                </c:pt>
                <c:pt idx="72">
                  <c:v>14.4</c:v>
                </c:pt>
                <c:pt idx="73">
                  <c:v>14.6</c:v>
                </c:pt>
                <c:pt idx="74">
                  <c:v>14.8</c:v>
                </c:pt>
                <c:pt idx="75">
                  <c:v>15</c:v>
                </c:pt>
                <c:pt idx="76">
                  <c:v>15.2</c:v>
                </c:pt>
                <c:pt idx="77">
                  <c:v>15.4</c:v>
                </c:pt>
                <c:pt idx="78">
                  <c:v>15.6</c:v>
                </c:pt>
                <c:pt idx="79">
                  <c:v>15.8</c:v>
                </c:pt>
                <c:pt idx="80">
                  <c:v>16</c:v>
                </c:pt>
                <c:pt idx="81">
                  <c:v>16.2</c:v>
                </c:pt>
                <c:pt idx="82">
                  <c:v>16.399999999999999</c:v>
                </c:pt>
                <c:pt idx="83">
                  <c:v>16.600000000000001</c:v>
                </c:pt>
                <c:pt idx="84">
                  <c:v>16.8</c:v>
                </c:pt>
                <c:pt idx="85">
                  <c:v>17</c:v>
                </c:pt>
                <c:pt idx="86">
                  <c:v>17.2</c:v>
                </c:pt>
                <c:pt idx="87">
                  <c:v>17.399999999999999</c:v>
                </c:pt>
                <c:pt idx="88">
                  <c:v>17.600000000000001</c:v>
                </c:pt>
                <c:pt idx="89">
                  <c:v>17.8</c:v>
                </c:pt>
                <c:pt idx="90">
                  <c:v>18</c:v>
                </c:pt>
                <c:pt idx="91">
                  <c:v>18.2</c:v>
                </c:pt>
                <c:pt idx="92">
                  <c:v>18.399999999999999</c:v>
                </c:pt>
                <c:pt idx="93">
                  <c:v>18.600000000000001</c:v>
                </c:pt>
                <c:pt idx="94">
                  <c:v>18.8</c:v>
                </c:pt>
                <c:pt idx="95">
                  <c:v>19</c:v>
                </c:pt>
                <c:pt idx="96">
                  <c:v>19.2</c:v>
                </c:pt>
                <c:pt idx="97">
                  <c:v>19.399999999999999</c:v>
                </c:pt>
                <c:pt idx="98">
                  <c:v>19.600000000000001</c:v>
                </c:pt>
                <c:pt idx="99">
                  <c:v>19.8</c:v>
                </c:pt>
                <c:pt idx="100">
                  <c:v>20</c:v>
                </c:pt>
              </c:numCache>
            </c:numRef>
          </c:xVal>
          <c:yVal>
            <c:numRef>
              <c:f>'[1]Breakdown (Al2O3_10nm(5) ; 11_1'!$C$250:$C$350</c:f>
              <c:numCache>
                <c:formatCode>0.00E+00</c:formatCode>
                <c:ptCount val="101"/>
                <c:pt idx="0">
                  <c:v>-5.9199999999999998E-12</c:v>
                </c:pt>
                <c:pt idx="1">
                  <c:v>1.1999999999999999E-13</c:v>
                </c:pt>
                <c:pt idx="2">
                  <c:v>5.4800000000000001E-12</c:v>
                </c:pt>
                <c:pt idx="3">
                  <c:v>6.7799999999999998E-12</c:v>
                </c:pt>
                <c:pt idx="4">
                  <c:v>6.9500000000000001E-12</c:v>
                </c:pt>
                <c:pt idx="5">
                  <c:v>8.8300000000000001E-12</c:v>
                </c:pt>
                <c:pt idx="6">
                  <c:v>9.6999999999999995E-12</c:v>
                </c:pt>
                <c:pt idx="7">
                  <c:v>1.2910000000000001E-11</c:v>
                </c:pt>
                <c:pt idx="8">
                  <c:v>1.9089999999999999E-11</c:v>
                </c:pt>
                <c:pt idx="9">
                  <c:v>2.5220000000000001E-11</c:v>
                </c:pt>
                <c:pt idx="10">
                  <c:v>3.6259999999999999E-11</c:v>
                </c:pt>
                <c:pt idx="11">
                  <c:v>5.119E-11</c:v>
                </c:pt>
                <c:pt idx="12">
                  <c:v>6.7389999999999999E-11</c:v>
                </c:pt>
                <c:pt idx="13">
                  <c:v>1.1494000000000001E-10</c:v>
                </c:pt>
                <c:pt idx="14">
                  <c:v>2.4169000000000002E-10</c:v>
                </c:pt>
                <c:pt idx="15">
                  <c:v>5.9553999999999999E-10</c:v>
                </c:pt>
                <c:pt idx="16">
                  <c:v>1.562E-9</c:v>
                </c:pt>
                <c:pt idx="17">
                  <c:v>3.7475999999999998E-9</c:v>
                </c:pt>
                <c:pt idx="18">
                  <c:v>8.5780000000000008E-9</c:v>
                </c:pt>
                <c:pt idx="19">
                  <c:v>2.0125999999999898E-8</c:v>
                </c:pt>
                <c:pt idx="20">
                  <c:v>4.8365599999999897E-8</c:v>
                </c:pt>
                <c:pt idx="21">
                  <c:v>8.3542799999999998E-8</c:v>
                </c:pt>
                <c:pt idx="22">
                  <c:v>1.6436E-7</c:v>
                </c:pt>
                <c:pt idx="23">
                  <c:v>3.5157999999999998E-7</c:v>
                </c:pt>
                <c:pt idx="24">
                  <c:v>6.7759999999999998E-7</c:v>
                </c:pt>
                <c:pt idx="25">
                  <c:v>6.7843999999999998E-7</c:v>
                </c:pt>
                <c:pt idx="26">
                  <c:v>1.0143E-6</c:v>
                </c:pt>
                <c:pt idx="27">
                  <c:v>1.9645999999999998E-6</c:v>
                </c:pt>
                <c:pt idx="28">
                  <c:v>3.5466999999999999E-6</c:v>
                </c:pt>
                <c:pt idx="29">
                  <c:v>5.9057000000000001E-6</c:v>
                </c:pt>
                <c:pt idx="30">
                  <c:v>9.1100999999999994E-6</c:v>
                </c:pt>
                <c:pt idx="31">
                  <c:v>7.4301000000000002E-6</c:v>
                </c:pt>
                <c:pt idx="32">
                  <c:v>9.1051000000000003E-6</c:v>
                </c:pt>
                <c:pt idx="33">
                  <c:v>1.2378000000000001E-5</c:v>
                </c:pt>
                <c:pt idx="34">
                  <c:v>2.1413999999999999E-5</c:v>
                </c:pt>
                <c:pt idx="35">
                  <c:v>3.4471999999999998E-5</c:v>
                </c:pt>
                <c:pt idx="36">
                  <c:v>5.1137999999999997E-5</c:v>
                </c:pt>
                <c:pt idx="37">
                  <c:v>7.1266000000000005E-5</c:v>
                </c:pt>
                <c:pt idx="38">
                  <c:v>9.3807999999999994E-5</c:v>
                </c:pt>
                <c:pt idx="39">
                  <c:v>6.0476000000000002E-5</c:v>
                </c:pt>
                <c:pt idx="40">
                  <c:v>9.7620000000000004E-5</c:v>
                </c:pt>
                <c:pt idx="41">
                  <c:v>9.5509999999999999E-5</c:v>
                </c:pt>
                <c:pt idx="42" formatCode="General">
                  <c:v>1.2166E-4</c:v>
                </c:pt>
                <c:pt idx="43" formatCode="General">
                  <c:v>1.9709999999999999E-4</c:v>
                </c:pt>
                <c:pt idx="44" formatCode="General">
                  <c:v>2.9935999999999998E-4</c:v>
                </c:pt>
                <c:pt idx="45" formatCode="General">
                  <c:v>4.2272000000000002E-4</c:v>
                </c:pt>
                <c:pt idx="46" formatCode="General">
                  <c:v>0.1</c:v>
                </c:pt>
                <c:pt idx="47" formatCode="General">
                  <c:v>9.9996000000000002E-2</c:v>
                </c:pt>
                <c:pt idx="48" formatCode="General">
                  <c:v>0.10000199999999999</c:v>
                </c:pt>
                <c:pt idx="49" formatCode="General">
                  <c:v>0.1</c:v>
                </c:pt>
                <c:pt idx="50" formatCode="General">
                  <c:v>0.1</c:v>
                </c:pt>
                <c:pt idx="51" formatCode="General">
                  <c:v>0.100006</c:v>
                </c:pt>
                <c:pt idx="52" formatCode="General">
                  <c:v>9.9996000000000002E-2</c:v>
                </c:pt>
                <c:pt idx="53" formatCode="General">
                  <c:v>9.9986000000000005E-2</c:v>
                </c:pt>
                <c:pt idx="54" formatCode="General">
                  <c:v>0.100008</c:v>
                </c:pt>
                <c:pt idx="55" formatCode="General">
                  <c:v>0.100008</c:v>
                </c:pt>
                <c:pt idx="56" formatCode="General">
                  <c:v>9.9998000000000004E-2</c:v>
                </c:pt>
                <c:pt idx="57" formatCode="General">
                  <c:v>9.9998000000000004E-2</c:v>
                </c:pt>
                <c:pt idx="58" formatCode="General">
                  <c:v>0.100004</c:v>
                </c:pt>
                <c:pt idx="59" formatCode="General">
                  <c:v>0.100006</c:v>
                </c:pt>
                <c:pt idx="60" formatCode="General">
                  <c:v>0.10001599999999999</c:v>
                </c:pt>
                <c:pt idx="61" formatCode="General">
                  <c:v>0.100004</c:v>
                </c:pt>
                <c:pt idx="62" formatCode="General">
                  <c:v>0.100012</c:v>
                </c:pt>
                <c:pt idx="63" formatCode="General">
                  <c:v>9.9940000000000001E-2</c:v>
                </c:pt>
                <c:pt idx="64" formatCode="General">
                  <c:v>9.9996000000000002E-2</c:v>
                </c:pt>
                <c:pt idx="65" formatCode="General">
                  <c:v>0.100012</c:v>
                </c:pt>
                <c:pt idx="66" formatCode="General">
                  <c:v>0.100012</c:v>
                </c:pt>
                <c:pt idx="67" formatCode="General">
                  <c:v>0.10001599999999999</c:v>
                </c:pt>
                <c:pt idx="68" formatCode="General">
                  <c:v>9.9991999999999998E-2</c:v>
                </c:pt>
                <c:pt idx="69" formatCode="General">
                  <c:v>0.10000199999999999</c:v>
                </c:pt>
                <c:pt idx="70" formatCode="General">
                  <c:v>0.100004</c:v>
                </c:pt>
                <c:pt idx="71" formatCode="General">
                  <c:v>0.100008</c:v>
                </c:pt>
                <c:pt idx="72" formatCode="General">
                  <c:v>9.9989999999999996E-2</c:v>
                </c:pt>
                <c:pt idx="73" formatCode="General">
                  <c:v>0.10000199999999999</c:v>
                </c:pt>
                <c:pt idx="74" formatCode="General">
                  <c:v>9.9994E-2</c:v>
                </c:pt>
                <c:pt idx="75" formatCode="General">
                  <c:v>0.10001400000000001</c:v>
                </c:pt>
                <c:pt idx="76" formatCode="General">
                  <c:v>9.9996000000000002E-2</c:v>
                </c:pt>
                <c:pt idx="77" formatCode="General">
                  <c:v>0.100006</c:v>
                </c:pt>
                <c:pt idx="78" formatCode="General">
                  <c:v>0.10001599999999999</c:v>
                </c:pt>
                <c:pt idx="79" formatCode="General">
                  <c:v>0.10000199999999999</c:v>
                </c:pt>
                <c:pt idx="80" formatCode="General">
                  <c:v>0.100022</c:v>
                </c:pt>
                <c:pt idx="81" formatCode="General">
                  <c:v>9.9998000000000004E-2</c:v>
                </c:pt>
                <c:pt idx="82" formatCode="General">
                  <c:v>0.100006</c:v>
                </c:pt>
                <c:pt idx="83" formatCode="General">
                  <c:v>9.9984000000000003E-2</c:v>
                </c:pt>
                <c:pt idx="84" formatCode="General">
                  <c:v>9.9998000000000004E-2</c:v>
                </c:pt>
                <c:pt idx="85" formatCode="General">
                  <c:v>9.9994E-2</c:v>
                </c:pt>
                <c:pt idx="86" formatCode="General">
                  <c:v>0.100008</c:v>
                </c:pt>
                <c:pt idx="87" formatCode="General">
                  <c:v>0.100026</c:v>
                </c:pt>
                <c:pt idx="88" formatCode="General">
                  <c:v>9.9987999999999994E-2</c:v>
                </c:pt>
                <c:pt idx="89" formatCode="General">
                  <c:v>9.9991999999999998E-2</c:v>
                </c:pt>
                <c:pt idx="90" formatCode="General">
                  <c:v>0.100012</c:v>
                </c:pt>
                <c:pt idx="91" formatCode="General">
                  <c:v>0.10000199999999999</c:v>
                </c:pt>
                <c:pt idx="92" formatCode="General">
                  <c:v>9.9996000000000002E-2</c:v>
                </c:pt>
                <c:pt idx="93" formatCode="General">
                  <c:v>9.9994E-2</c:v>
                </c:pt>
                <c:pt idx="94" formatCode="General">
                  <c:v>0.10001</c:v>
                </c:pt>
                <c:pt idx="95" formatCode="General">
                  <c:v>9.9984000000000003E-2</c:v>
                </c:pt>
                <c:pt idx="96" formatCode="General">
                  <c:v>0.10002</c:v>
                </c:pt>
                <c:pt idx="97" formatCode="General">
                  <c:v>0.10001400000000001</c:v>
                </c:pt>
                <c:pt idx="98" formatCode="General">
                  <c:v>0.10000199999999999</c:v>
                </c:pt>
                <c:pt idx="99" formatCode="General">
                  <c:v>0.10000199999999999</c:v>
                </c:pt>
                <c:pt idx="100" formatCode="General">
                  <c:v>0.100006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63-8A42-AB67-E1FF4437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76544"/>
        <c:axId val="114150656"/>
      </c:scatterChart>
      <c:valAx>
        <c:axId val="11067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Voltage (V)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50656"/>
        <c:crosses val="autoZero"/>
        <c:crossBetween val="midCat"/>
      </c:valAx>
      <c:valAx>
        <c:axId val="1141506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Current (A)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654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Representative</a:t>
            </a:r>
            <a:r>
              <a:rPr lang="en-US" baseline="0" dirty="0"/>
              <a:t> </a:t>
            </a:r>
            <a:r>
              <a:rPr lang="en-US" dirty="0"/>
              <a:t>C-V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kHz</c:v>
          </c:tx>
          <c:xVal>
            <c:numRef>
              <c:f>'C-V Sweep (Al2O3_10nm(1)_'!$B$253:$B$353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(Al2O3_10nm(1)_'!$C$253:$C$353</c:f>
              <c:numCache>
                <c:formatCode>0.00E+00</c:formatCode>
                <c:ptCount val="101"/>
                <c:pt idx="0">
                  <c:v>1.5842099999999999E-10</c:v>
                </c:pt>
                <c:pt idx="1">
                  <c:v>1.58302E-10</c:v>
                </c:pt>
                <c:pt idx="2">
                  <c:v>1.5822100000000001E-10</c:v>
                </c:pt>
                <c:pt idx="3">
                  <c:v>1.58079E-10</c:v>
                </c:pt>
                <c:pt idx="4">
                  <c:v>1.5799599999999999E-10</c:v>
                </c:pt>
                <c:pt idx="5">
                  <c:v>1.5790599999999999E-10</c:v>
                </c:pt>
                <c:pt idx="6">
                  <c:v>1.57807E-10</c:v>
                </c:pt>
                <c:pt idx="7">
                  <c:v>1.57717E-10</c:v>
                </c:pt>
                <c:pt idx="8">
                  <c:v>1.5757999999999999E-10</c:v>
                </c:pt>
                <c:pt idx="9">
                  <c:v>1.57473E-10</c:v>
                </c:pt>
                <c:pt idx="10">
                  <c:v>1.5738E-10</c:v>
                </c:pt>
                <c:pt idx="11">
                  <c:v>1.57298E-10</c:v>
                </c:pt>
                <c:pt idx="12">
                  <c:v>1.5719400000000001E-10</c:v>
                </c:pt>
                <c:pt idx="13">
                  <c:v>1.57078E-10</c:v>
                </c:pt>
                <c:pt idx="14">
                  <c:v>1.5698399999999999E-10</c:v>
                </c:pt>
                <c:pt idx="15">
                  <c:v>1.56921E-10</c:v>
                </c:pt>
                <c:pt idx="16">
                  <c:v>1.56822E-10</c:v>
                </c:pt>
                <c:pt idx="17">
                  <c:v>1.56765E-10</c:v>
                </c:pt>
                <c:pt idx="18">
                  <c:v>1.5663900000000001E-10</c:v>
                </c:pt>
                <c:pt idx="19">
                  <c:v>1.5654999999999999E-10</c:v>
                </c:pt>
                <c:pt idx="20">
                  <c:v>1.5644399999999999E-10</c:v>
                </c:pt>
                <c:pt idx="21">
                  <c:v>1.5637100000000001E-10</c:v>
                </c:pt>
                <c:pt idx="22">
                  <c:v>1.5628199999999999E-10</c:v>
                </c:pt>
                <c:pt idx="23">
                  <c:v>1.5616900000000001E-10</c:v>
                </c:pt>
                <c:pt idx="24">
                  <c:v>1.5613000000000001E-10</c:v>
                </c:pt>
                <c:pt idx="25">
                  <c:v>1.5600700000000001E-10</c:v>
                </c:pt>
                <c:pt idx="26">
                  <c:v>1.55891E-10</c:v>
                </c:pt>
                <c:pt idx="27">
                  <c:v>1.55831E-10</c:v>
                </c:pt>
                <c:pt idx="28">
                  <c:v>1.5571199999999999E-10</c:v>
                </c:pt>
                <c:pt idx="29">
                  <c:v>1.5563699999999999E-10</c:v>
                </c:pt>
                <c:pt idx="30">
                  <c:v>1.5556799999999999E-10</c:v>
                </c:pt>
                <c:pt idx="31">
                  <c:v>1.55478E-10</c:v>
                </c:pt>
                <c:pt idx="32">
                  <c:v>1.55397E-10</c:v>
                </c:pt>
                <c:pt idx="33">
                  <c:v>1.5528000000000001E-10</c:v>
                </c:pt>
                <c:pt idx="34">
                  <c:v>1.55219E-10</c:v>
                </c:pt>
                <c:pt idx="35">
                  <c:v>1.55159E-10</c:v>
                </c:pt>
                <c:pt idx="36">
                  <c:v>1.5506399999999999E-10</c:v>
                </c:pt>
                <c:pt idx="37">
                  <c:v>1.5495500000000001E-10</c:v>
                </c:pt>
                <c:pt idx="38">
                  <c:v>1.5486E-10</c:v>
                </c:pt>
                <c:pt idx="39">
                  <c:v>1.54785E-10</c:v>
                </c:pt>
                <c:pt idx="40">
                  <c:v>1.5470899999999999E-10</c:v>
                </c:pt>
                <c:pt idx="41">
                  <c:v>1.5460899999999999E-10</c:v>
                </c:pt>
                <c:pt idx="42">
                  <c:v>1.5451200000000001E-10</c:v>
                </c:pt>
                <c:pt idx="43">
                  <c:v>1.5447999999999999E-10</c:v>
                </c:pt>
                <c:pt idx="44">
                  <c:v>1.54403E-10</c:v>
                </c:pt>
                <c:pt idx="45">
                  <c:v>1.5427400000000001E-10</c:v>
                </c:pt>
                <c:pt idx="46">
                  <c:v>1.54204E-10</c:v>
                </c:pt>
                <c:pt idx="47">
                  <c:v>1.5414E-10</c:v>
                </c:pt>
                <c:pt idx="48">
                  <c:v>1.5401200000000001E-10</c:v>
                </c:pt>
                <c:pt idx="49">
                  <c:v>1.53966E-10</c:v>
                </c:pt>
                <c:pt idx="50">
                  <c:v>1.5390099999999999E-10</c:v>
                </c:pt>
                <c:pt idx="51">
                  <c:v>1.5383700000000001E-10</c:v>
                </c:pt>
                <c:pt idx="52">
                  <c:v>1.5373500000000001E-10</c:v>
                </c:pt>
                <c:pt idx="53">
                  <c:v>1.5364499999999999E-10</c:v>
                </c:pt>
                <c:pt idx="54">
                  <c:v>1.53559E-10</c:v>
                </c:pt>
                <c:pt idx="55">
                  <c:v>1.5347899999999999E-10</c:v>
                </c:pt>
                <c:pt idx="56">
                  <c:v>1.53405E-10</c:v>
                </c:pt>
                <c:pt idx="57">
                  <c:v>1.5334000000000001E-10</c:v>
                </c:pt>
                <c:pt idx="58">
                  <c:v>1.5324699999999999E-10</c:v>
                </c:pt>
                <c:pt idx="59">
                  <c:v>1.53206E-10</c:v>
                </c:pt>
                <c:pt idx="60">
                  <c:v>1.5312600000000001E-10</c:v>
                </c:pt>
                <c:pt idx="61">
                  <c:v>1.53026E-10</c:v>
                </c:pt>
                <c:pt idx="62">
                  <c:v>1.5294800000000001E-10</c:v>
                </c:pt>
                <c:pt idx="63">
                  <c:v>1.5287300000000001E-10</c:v>
                </c:pt>
                <c:pt idx="64">
                  <c:v>1.52799E-10</c:v>
                </c:pt>
                <c:pt idx="65">
                  <c:v>1.5273100000000001E-10</c:v>
                </c:pt>
                <c:pt idx="66">
                  <c:v>1.5264700000000001E-10</c:v>
                </c:pt>
                <c:pt idx="67">
                  <c:v>1.5255399999999999E-10</c:v>
                </c:pt>
                <c:pt idx="68">
                  <c:v>1.5252000000000001E-10</c:v>
                </c:pt>
                <c:pt idx="69">
                  <c:v>1.5240300000000001E-10</c:v>
                </c:pt>
                <c:pt idx="70">
                  <c:v>1.52332E-10</c:v>
                </c:pt>
                <c:pt idx="71">
                  <c:v>1.5225599999999999E-10</c:v>
                </c:pt>
                <c:pt idx="72">
                  <c:v>1.5219599999999999E-10</c:v>
                </c:pt>
                <c:pt idx="73">
                  <c:v>1.52103E-10</c:v>
                </c:pt>
                <c:pt idx="74">
                  <c:v>1.5203899999999999E-10</c:v>
                </c:pt>
                <c:pt idx="75">
                  <c:v>1.51968E-10</c:v>
                </c:pt>
                <c:pt idx="76">
                  <c:v>1.5190299999999999E-10</c:v>
                </c:pt>
                <c:pt idx="77">
                  <c:v>1.5183099999999999E-10</c:v>
                </c:pt>
                <c:pt idx="78">
                  <c:v>1.5175800000000001E-10</c:v>
                </c:pt>
                <c:pt idx="79">
                  <c:v>1.5168600000000001E-10</c:v>
                </c:pt>
                <c:pt idx="80">
                  <c:v>1.51621E-10</c:v>
                </c:pt>
                <c:pt idx="81">
                  <c:v>1.5154700000000001E-10</c:v>
                </c:pt>
                <c:pt idx="82">
                  <c:v>1.5148700000000001E-10</c:v>
                </c:pt>
                <c:pt idx="83">
                  <c:v>1.5139900000000001E-10</c:v>
                </c:pt>
                <c:pt idx="84">
                  <c:v>1.5130399999999999E-10</c:v>
                </c:pt>
                <c:pt idx="85">
                  <c:v>1.5124399999999999E-10</c:v>
                </c:pt>
                <c:pt idx="86">
                  <c:v>1.5118500000000001E-10</c:v>
                </c:pt>
                <c:pt idx="87">
                  <c:v>1.5110499999999999E-10</c:v>
                </c:pt>
                <c:pt idx="88">
                  <c:v>1.5101400000000001E-10</c:v>
                </c:pt>
                <c:pt idx="89">
                  <c:v>1.5094E-10</c:v>
                </c:pt>
                <c:pt idx="90">
                  <c:v>1.5092000000000001E-10</c:v>
                </c:pt>
                <c:pt idx="91">
                  <c:v>1.50829E-10</c:v>
                </c:pt>
                <c:pt idx="92">
                  <c:v>1.5075499999999999E-10</c:v>
                </c:pt>
                <c:pt idx="93">
                  <c:v>1.5067399999999999E-10</c:v>
                </c:pt>
                <c:pt idx="94">
                  <c:v>1.5059200000000001E-10</c:v>
                </c:pt>
                <c:pt idx="95">
                  <c:v>1.50552E-10</c:v>
                </c:pt>
                <c:pt idx="96">
                  <c:v>1.5045999999999999E-10</c:v>
                </c:pt>
                <c:pt idx="97">
                  <c:v>1.50398E-10</c:v>
                </c:pt>
                <c:pt idx="98">
                  <c:v>1.5030299999999999E-10</c:v>
                </c:pt>
                <c:pt idx="99">
                  <c:v>1.5027500000000001E-10</c:v>
                </c:pt>
                <c:pt idx="100">
                  <c:v>1.5018899999999999E-10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66-0844-B164-0E904E0CACF0}"/>
            </c:ext>
          </c:extLst>
        </c:ser>
        <c:ser>
          <c:idx val="1"/>
          <c:order val="1"/>
          <c:tx>
            <c:v>10 kHz</c:v>
          </c:tx>
          <c:xVal>
            <c:numRef>
              <c:f>'C-V Sweep (Al2O3_10nm(1)_'!$B$455:$B$555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(Al2O3_10nm(1)_'!$C$455:$C$555</c:f>
              <c:numCache>
                <c:formatCode>0.00E+00</c:formatCode>
                <c:ptCount val="101"/>
                <c:pt idx="0">
                  <c:v>1.57341E-10</c:v>
                </c:pt>
                <c:pt idx="1">
                  <c:v>1.57301E-10</c:v>
                </c:pt>
                <c:pt idx="2">
                  <c:v>1.5720699999999999E-10</c:v>
                </c:pt>
                <c:pt idx="3">
                  <c:v>1.57115E-10</c:v>
                </c:pt>
                <c:pt idx="4">
                  <c:v>1.5704999999999999E-10</c:v>
                </c:pt>
                <c:pt idx="5">
                  <c:v>1.5693800000000001E-10</c:v>
                </c:pt>
                <c:pt idx="6">
                  <c:v>1.5684199999999999E-10</c:v>
                </c:pt>
                <c:pt idx="7">
                  <c:v>1.5675100000000001E-10</c:v>
                </c:pt>
                <c:pt idx="8">
                  <c:v>1.5672499999999999E-10</c:v>
                </c:pt>
                <c:pt idx="9">
                  <c:v>1.5662E-10</c:v>
                </c:pt>
                <c:pt idx="10">
                  <c:v>1.56509E-10</c:v>
                </c:pt>
                <c:pt idx="11">
                  <c:v>1.56458E-10</c:v>
                </c:pt>
                <c:pt idx="12">
                  <c:v>1.5636899999999999E-10</c:v>
                </c:pt>
                <c:pt idx="13">
                  <c:v>1.5631100000000001E-10</c:v>
                </c:pt>
                <c:pt idx="14">
                  <c:v>1.5618700000000001E-10</c:v>
                </c:pt>
                <c:pt idx="15">
                  <c:v>1.5610099999999999E-10</c:v>
                </c:pt>
                <c:pt idx="16">
                  <c:v>1.56024E-10</c:v>
                </c:pt>
                <c:pt idx="17">
                  <c:v>1.5596100000000001E-10</c:v>
                </c:pt>
                <c:pt idx="18">
                  <c:v>1.5585699999999999E-10</c:v>
                </c:pt>
                <c:pt idx="19">
                  <c:v>1.5575999999999999E-10</c:v>
                </c:pt>
                <c:pt idx="20">
                  <c:v>1.55689E-10</c:v>
                </c:pt>
                <c:pt idx="21">
                  <c:v>1.5566300000000001E-10</c:v>
                </c:pt>
                <c:pt idx="22">
                  <c:v>1.5557300000000001E-10</c:v>
                </c:pt>
                <c:pt idx="23">
                  <c:v>1.5548500000000001E-10</c:v>
                </c:pt>
                <c:pt idx="24">
                  <c:v>1.5539599999999999E-10</c:v>
                </c:pt>
                <c:pt idx="25">
                  <c:v>1.5530199999999999E-10</c:v>
                </c:pt>
                <c:pt idx="26">
                  <c:v>1.5525900000000001E-10</c:v>
                </c:pt>
                <c:pt idx="27">
                  <c:v>1.5516000000000001E-10</c:v>
                </c:pt>
                <c:pt idx="28">
                  <c:v>1.55047E-10</c:v>
                </c:pt>
                <c:pt idx="29">
                  <c:v>1.54975E-10</c:v>
                </c:pt>
                <c:pt idx="30">
                  <c:v>1.5491000000000001E-10</c:v>
                </c:pt>
                <c:pt idx="31">
                  <c:v>1.54812E-10</c:v>
                </c:pt>
                <c:pt idx="32">
                  <c:v>1.5473599999999999E-10</c:v>
                </c:pt>
                <c:pt idx="33">
                  <c:v>1.5465799999999999E-10</c:v>
                </c:pt>
                <c:pt idx="34">
                  <c:v>1.5457800000000001E-10</c:v>
                </c:pt>
                <c:pt idx="35">
                  <c:v>1.54505E-10</c:v>
                </c:pt>
                <c:pt idx="36">
                  <c:v>1.5441900000000001E-10</c:v>
                </c:pt>
                <c:pt idx="37">
                  <c:v>1.5438299999999999E-10</c:v>
                </c:pt>
                <c:pt idx="38">
                  <c:v>1.54288E-10</c:v>
                </c:pt>
                <c:pt idx="39">
                  <c:v>1.5421199999999999E-10</c:v>
                </c:pt>
                <c:pt idx="40">
                  <c:v>1.5411499999999999E-10</c:v>
                </c:pt>
                <c:pt idx="41">
                  <c:v>1.5406000000000001E-10</c:v>
                </c:pt>
                <c:pt idx="42">
                  <c:v>1.5397300000000001E-10</c:v>
                </c:pt>
                <c:pt idx="43">
                  <c:v>1.5390900000000001E-10</c:v>
                </c:pt>
                <c:pt idx="44">
                  <c:v>1.53827E-10</c:v>
                </c:pt>
                <c:pt idx="45">
                  <c:v>1.53737E-10</c:v>
                </c:pt>
                <c:pt idx="46">
                  <c:v>1.5365099999999999E-10</c:v>
                </c:pt>
                <c:pt idx="47">
                  <c:v>1.5356099999999999E-10</c:v>
                </c:pt>
                <c:pt idx="48">
                  <c:v>1.53501E-10</c:v>
                </c:pt>
                <c:pt idx="49">
                  <c:v>1.5340999999999999E-10</c:v>
                </c:pt>
                <c:pt idx="50">
                  <c:v>1.53339E-10</c:v>
                </c:pt>
                <c:pt idx="51">
                  <c:v>1.5324000000000001E-10</c:v>
                </c:pt>
                <c:pt idx="52">
                  <c:v>1.5317400000000001E-10</c:v>
                </c:pt>
                <c:pt idx="53">
                  <c:v>1.5310200000000001E-10</c:v>
                </c:pt>
                <c:pt idx="54">
                  <c:v>1.53032E-10</c:v>
                </c:pt>
                <c:pt idx="55">
                  <c:v>1.5297800000000001E-10</c:v>
                </c:pt>
                <c:pt idx="56">
                  <c:v>1.5287300000000001E-10</c:v>
                </c:pt>
                <c:pt idx="57">
                  <c:v>1.5282E-10</c:v>
                </c:pt>
                <c:pt idx="58">
                  <c:v>1.5275500000000001E-10</c:v>
                </c:pt>
                <c:pt idx="59">
                  <c:v>1.5268300000000001E-10</c:v>
                </c:pt>
                <c:pt idx="60">
                  <c:v>1.52628E-10</c:v>
                </c:pt>
                <c:pt idx="61">
                  <c:v>1.52519E-10</c:v>
                </c:pt>
                <c:pt idx="62">
                  <c:v>1.5240900000000001E-10</c:v>
                </c:pt>
                <c:pt idx="63">
                  <c:v>1.5239100000000001E-10</c:v>
                </c:pt>
                <c:pt idx="64">
                  <c:v>1.5227999999999999E-10</c:v>
                </c:pt>
                <c:pt idx="65">
                  <c:v>1.5219599999999999E-10</c:v>
                </c:pt>
                <c:pt idx="66">
                  <c:v>1.5216800000000001E-10</c:v>
                </c:pt>
                <c:pt idx="67">
                  <c:v>1.5207400000000001E-10</c:v>
                </c:pt>
                <c:pt idx="68">
                  <c:v>1.51974E-10</c:v>
                </c:pt>
                <c:pt idx="69">
                  <c:v>1.5193300000000001E-10</c:v>
                </c:pt>
                <c:pt idx="70">
                  <c:v>1.5182400000000001E-10</c:v>
                </c:pt>
                <c:pt idx="71">
                  <c:v>1.51787E-10</c:v>
                </c:pt>
                <c:pt idx="72">
                  <c:v>1.51703E-10</c:v>
                </c:pt>
                <c:pt idx="73">
                  <c:v>1.5165299999999999E-10</c:v>
                </c:pt>
                <c:pt idx="74">
                  <c:v>1.51552E-10</c:v>
                </c:pt>
                <c:pt idx="75">
                  <c:v>1.5147500000000001E-10</c:v>
                </c:pt>
                <c:pt idx="76">
                  <c:v>1.5142099999999999E-10</c:v>
                </c:pt>
                <c:pt idx="77">
                  <c:v>1.5134200000000001E-10</c:v>
                </c:pt>
                <c:pt idx="78">
                  <c:v>1.5127000000000001E-10</c:v>
                </c:pt>
                <c:pt idx="79">
                  <c:v>1.5119799999999999E-10</c:v>
                </c:pt>
                <c:pt idx="80">
                  <c:v>1.5111000000000001E-10</c:v>
                </c:pt>
                <c:pt idx="81">
                  <c:v>1.5102699999999999E-10</c:v>
                </c:pt>
                <c:pt idx="82">
                  <c:v>1.50976E-10</c:v>
                </c:pt>
                <c:pt idx="83">
                  <c:v>1.5090800000000001E-10</c:v>
                </c:pt>
                <c:pt idx="84">
                  <c:v>1.50844E-10</c:v>
                </c:pt>
                <c:pt idx="85">
                  <c:v>1.5074800000000001E-10</c:v>
                </c:pt>
                <c:pt idx="86">
                  <c:v>1.50681E-10</c:v>
                </c:pt>
                <c:pt idx="87">
                  <c:v>1.5063499999999999E-10</c:v>
                </c:pt>
                <c:pt idx="88">
                  <c:v>1.5050199999999999E-10</c:v>
                </c:pt>
                <c:pt idx="89">
                  <c:v>1.50467E-10</c:v>
                </c:pt>
                <c:pt idx="90">
                  <c:v>1.50389E-10</c:v>
                </c:pt>
                <c:pt idx="91">
                  <c:v>1.50353E-10</c:v>
                </c:pt>
                <c:pt idx="92">
                  <c:v>1.50283E-10</c:v>
                </c:pt>
                <c:pt idx="93">
                  <c:v>1.5019799999999999E-10</c:v>
                </c:pt>
                <c:pt idx="94">
                  <c:v>1.5013700000000001E-10</c:v>
                </c:pt>
                <c:pt idx="95">
                  <c:v>1.50054E-10</c:v>
                </c:pt>
                <c:pt idx="96">
                  <c:v>1.5000100000000001E-10</c:v>
                </c:pt>
                <c:pt idx="97">
                  <c:v>1.49928E-10</c:v>
                </c:pt>
                <c:pt idx="98">
                  <c:v>1.4983599999999999E-10</c:v>
                </c:pt>
                <c:pt idx="99">
                  <c:v>1.4977599999999999E-10</c:v>
                </c:pt>
                <c:pt idx="100">
                  <c:v>1.4971200000000001E-10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66-0844-B164-0E904E0CACF0}"/>
            </c:ext>
          </c:extLst>
        </c:ser>
        <c:ser>
          <c:idx val="2"/>
          <c:order val="2"/>
          <c:tx>
            <c:v>100 kHz</c:v>
          </c:tx>
          <c:xVal>
            <c:numRef>
              <c:f>'C-V Sweep (Al2O3_10nm(1)_'!$B$859:$B$959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(Al2O3_10nm(1)_'!$C$859:$C$959</c:f>
              <c:numCache>
                <c:formatCode>0.00E+00</c:formatCode>
                <c:ptCount val="101"/>
                <c:pt idx="0">
                  <c:v>1.38851E-10</c:v>
                </c:pt>
                <c:pt idx="1">
                  <c:v>1.3878699999999999E-10</c:v>
                </c:pt>
                <c:pt idx="2">
                  <c:v>1.38712E-10</c:v>
                </c:pt>
                <c:pt idx="3">
                  <c:v>1.3865600000000001E-10</c:v>
                </c:pt>
                <c:pt idx="4">
                  <c:v>1.3859099999999999E-10</c:v>
                </c:pt>
                <c:pt idx="5">
                  <c:v>1.38532E-10</c:v>
                </c:pt>
                <c:pt idx="6">
                  <c:v>1.3844899999999999E-10</c:v>
                </c:pt>
                <c:pt idx="7">
                  <c:v>1.38381E-10</c:v>
                </c:pt>
                <c:pt idx="8">
                  <c:v>1.38318E-10</c:v>
                </c:pt>
                <c:pt idx="9">
                  <c:v>1.3824000000000001E-10</c:v>
                </c:pt>
                <c:pt idx="10">
                  <c:v>1.3817700000000001E-10</c:v>
                </c:pt>
                <c:pt idx="11">
                  <c:v>1.3813200000000001E-10</c:v>
                </c:pt>
                <c:pt idx="12">
                  <c:v>1.38061E-10</c:v>
                </c:pt>
                <c:pt idx="13">
                  <c:v>1.3800800000000001E-10</c:v>
                </c:pt>
                <c:pt idx="14">
                  <c:v>1.37932E-10</c:v>
                </c:pt>
                <c:pt idx="15">
                  <c:v>1.3785800000000001E-10</c:v>
                </c:pt>
                <c:pt idx="16">
                  <c:v>1.37805E-10</c:v>
                </c:pt>
                <c:pt idx="17">
                  <c:v>1.3773199999999999E-10</c:v>
                </c:pt>
                <c:pt idx="18">
                  <c:v>1.3767400000000001E-10</c:v>
                </c:pt>
                <c:pt idx="19">
                  <c:v>1.37598E-10</c:v>
                </c:pt>
                <c:pt idx="20">
                  <c:v>1.37546E-10</c:v>
                </c:pt>
                <c:pt idx="21">
                  <c:v>1.3745799999999999E-10</c:v>
                </c:pt>
                <c:pt idx="22">
                  <c:v>1.3739E-10</c:v>
                </c:pt>
                <c:pt idx="23">
                  <c:v>1.3732499999999999E-10</c:v>
                </c:pt>
                <c:pt idx="24">
                  <c:v>1.37287E-10</c:v>
                </c:pt>
                <c:pt idx="25">
                  <c:v>1.3722599999999999E-10</c:v>
                </c:pt>
                <c:pt idx="26">
                  <c:v>1.3712899999999999E-10</c:v>
                </c:pt>
                <c:pt idx="27">
                  <c:v>1.3707499999999999E-10</c:v>
                </c:pt>
                <c:pt idx="28">
                  <c:v>1.3701799999999999E-10</c:v>
                </c:pt>
                <c:pt idx="29">
                  <c:v>1.3693999999999999E-10</c:v>
                </c:pt>
                <c:pt idx="30">
                  <c:v>1.36877E-10</c:v>
                </c:pt>
                <c:pt idx="31">
                  <c:v>1.3681899999999999E-10</c:v>
                </c:pt>
                <c:pt idx="32">
                  <c:v>1.36748E-10</c:v>
                </c:pt>
                <c:pt idx="33">
                  <c:v>1.3669E-10</c:v>
                </c:pt>
                <c:pt idx="34">
                  <c:v>1.3660799999999999E-10</c:v>
                </c:pt>
                <c:pt idx="35">
                  <c:v>1.3655600000000001E-10</c:v>
                </c:pt>
                <c:pt idx="36">
                  <c:v>1.3649000000000001E-10</c:v>
                </c:pt>
                <c:pt idx="37">
                  <c:v>1.3643200000000001E-10</c:v>
                </c:pt>
                <c:pt idx="38">
                  <c:v>1.3635E-10</c:v>
                </c:pt>
                <c:pt idx="39">
                  <c:v>1.36287E-10</c:v>
                </c:pt>
                <c:pt idx="40">
                  <c:v>1.3622499999999999E-10</c:v>
                </c:pt>
                <c:pt idx="41">
                  <c:v>1.3615599999999999E-10</c:v>
                </c:pt>
                <c:pt idx="42">
                  <c:v>1.3608999999999999E-10</c:v>
                </c:pt>
                <c:pt idx="43">
                  <c:v>1.36034E-10</c:v>
                </c:pt>
                <c:pt idx="44">
                  <c:v>1.3597E-10</c:v>
                </c:pt>
                <c:pt idx="45">
                  <c:v>1.3589900000000001E-10</c:v>
                </c:pt>
                <c:pt idx="46">
                  <c:v>1.3583999999999999E-10</c:v>
                </c:pt>
                <c:pt idx="47">
                  <c:v>1.35762E-10</c:v>
                </c:pt>
                <c:pt idx="48">
                  <c:v>1.3570699999999999E-10</c:v>
                </c:pt>
                <c:pt idx="49">
                  <c:v>1.3564600000000001E-10</c:v>
                </c:pt>
                <c:pt idx="50">
                  <c:v>1.3556899999999999E-10</c:v>
                </c:pt>
                <c:pt idx="51">
                  <c:v>1.3551399999999999E-10</c:v>
                </c:pt>
                <c:pt idx="52">
                  <c:v>1.3545000000000001E-10</c:v>
                </c:pt>
                <c:pt idx="53">
                  <c:v>1.35374E-10</c:v>
                </c:pt>
                <c:pt idx="54">
                  <c:v>1.35326E-10</c:v>
                </c:pt>
                <c:pt idx="55">
                  <c:v>1.3526399999999999E-10</c:v>
                </c:pt>
                <c:pt idx="56">
                  <c:v>1.3520300000000001E-10</c:v>
                </c:pt>
                <c:pt idx="57">
                  <c:v>1.3514399999999999E-10</c:v>
                </c:pt>
                <c:pt idx="58">
                  <c:v>1.3507399999999999E-10</c:v>
                </c:pt>
                <c:pt idx="59">
                  <c:v>1.3500700000000001E-10</c:v>
                </c:pt>
                <c:pt idx="60">
                  <c:v>1.34925E-10</c:v>
                </c:pt>
                <c:pt idx="61">
                  <c:v>1.3488E-10</c:v>
                </c:pt>
                <c:pt idx="62">
                  <c:v>1.3482000000000001E-10</c:v>
                </c:pt>
                <c:pt idx="63">
                  <c:v>1.34747E-10</c:v>
                </c:pt>
                <c:pt idx="64">
                  <c:v>1.3470099999999999E-10</c:v>
                </c:pt>
                <c:pt idx="65">
                  <c:v>1.34623E-10</c:v>
                </c:pt>
                <c:pt idx="66">
                  <c:v>1.3456400000000001E-10</c:v>
                </c:pt>
                <c:pt idx="67">
                  <c:v>1.34521E-10</c:v>
                </c:pt>
                <c:pt idx="68">
                  <c:v>1.3444499999999999E-10</c:v>
                </c:pt>
                <c:pt idx="69">
                  <c:v>1.3438699999999999E-10</c:v>
                </c:pt>
                <c:pt idx="70">
                  <c:v>1.3431499999999999E-10</c:v>
                </c:pt>
                <c:pt idx="71">
                  <c:v>1.3424599999999999E-10</c:v>
                </c:pt>
                <c:pt idx="72">
                  <c:v>1.34169E-10</c:v>
                </c:pt>
                <c:pt idx="73">
                  <c:v>1.34129E-10</c:v>
                </c:pt>
                <c:pt idx="74">
                  <c:v>1.3407699999999999E-10</c:v>
                </c:pt>
                <c:pt idx="75">
                  <c:v>1.3401699999999999E-10</c:v>
                </c:pt>
                <c:pt idx="76">
                  <c:v>1.33952E-10</c:v>
                </c:pt>
                <c:pt idx="77">
                  <c:v>1.3388099999999999E-10</c:v>
                </c:pt>
                <c:pt idx="78">
                  <c:v>1.33825E-10</c:v>
                </c:pt>
                <c:pt idx="79">
                  <c:v>1.33759E-10</c:v>
                </c:pt>
                <c:pt idx="80">
                  <c:v>1.3370200000000001E-10</c:v>
                </c:pt>
                <c:pt idx="81">
                  <c:v>1.33644E-10</c:v>
                </c:pt>
                <c:pt idx="82">
                  <c:v>1.33599E-10</c:v>
                </c:pt>
                <c:pt idx="83">
                  <c:v>1.3352800000000001E-10</c:v>
                </c:pt>
                <c:pt idx="84">
                  <c:v>1.3347300000000001E-10</c:v>
                </c:pt>
                <c:pt idx="85">
                  <c:v>1.3341099999999999E-10</c:v>
                </c:pt>
                <c:pt idx="86">
                  <c:v>1.3335399999999999E-10</c:v>
                </c:pt>
                <c:pt idx="87">
                  <c:v>1.3330299999999999E-10</c:v>
                </c:pt>
                <c:pt idx="88">
                  <c:v>1.33213E-10</c:v>
                </c:pt>
                <c:pt idx="89">
                  <c:v>1.3316699999999999E-10</c:v>
                </c:pt>
                <c:pt idx="90">
                  <c:v>1.3311299999999999E-10</c:v>
                </c:pt>
                <c:pt idx="91">
                  <c:v>1.3305E-10</c:v>
                </c:pt>
                <c:pt idx="92">
                  <c:v>1.3299E-10</c:v>
                </c:pt>
                <c:pt idx="93">
                  <c:v>1.3293E-10</c:v>
                </c:pt>
                <c:pt idx="94">
                  <c:v>1.32876E-10</c:v>
                </c:pt>
                <c:pt idx="95">
                  <c:v>1.3281099999999999E-10</c:v>
                </c:pt>
                <c:pt idx="96">
                  <c:v>1.3275999999999999E-10</c:v>
                </c:pt>
                <c:pt idx="97">
                  <c:v>1.32695E-10</c:v>
                </c:pt>
                <c:pt idx="98">
                  <c:v>1.3263900000000001E-10</c:v>
                </c:pt>
                <c:pt idx="99">
                  <c:v>1.3258499999999999E-10</c:v>
                </c:pt>
                <c:pt idx="100">
                  <c:v>1.3252199999999999E-10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66-0844-B164-0E904E0CA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2400"/>
        <c:axId val="25545920"/>
      </c:scatterChart>
      <c:valAx>
        <c:axId val="252324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 (V)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5545920"/>
        <c:crosses val="autoZero"/>
        <c:crossBetween val="midCat"/>
      </c:valAx>
      <c:valAx>
        <c:axId val="25545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Capacitance (F)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crossAx val="25232400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Representative C-V plot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kHz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'C-V Sweep (Al_0.5_0_1_(3) _Pret'!$B$253:$B$353</c:f>
              <c:numCache>
                <c:formatCode>General</c:formatCode>
                <c:ptCount val="101"/>
                <c:pt idx="0">
                  <c:v>-1.5</c:v>
                </c:pt>
                <c:pt idx="1">
                  <c:v>-1.47</c:v>
                </c:pt>
                <c:pt idx="2">
                  <c:v>-1.44</c:v>
                </c:pt>
                <c:pt idx="3">
                  <c:v>-1.41</c:v>
                </c:pt>
                <c:pt idx="4">
                  <c:v>-1.38</c:v>
                </c:pt>
                <c:pt idx="5">
                  <c:v>-1.35</c:v>
                </c:pt>
                <c:pt idx="6">
                  <c:v>-1.32</c:v>
                </c:pt>
                <c:pt idx="7">
                  <c:v>-1.29</c:v>
                </c:pt>
                <c:pt idx="8">
                  <c:v>-1.26</c:v>
                </c:pt>
                <c:pt idx="9">
                  <c:v>-1.23</c:v>
                </c:pt>
                <c:pt idx="10">
                  <c:v>-1.2</c:v>
                </c:pt>
                <c:pt idx="11">
                  <c:v>-1.17</c:v>
                </c:pt>
                <c:pt idx="12">
                  <c:v>-1.1399999999999999</c:v>
                </c:pt>
                <c:pt idx="13">
                  <c:v>-1.1100000000000001</c:v>
                </c:pt>
                <c:pt idx="14">
                  <c:v>-1.08</c:v>
                </c:pt>
                <c:pt idx="15">
                  <c:v>-1.05</c:v>
                </c:pt>
                <c:pt idx="16">
                  <c:v>-1.02</c:v>
                </c:pt>
                <c:pt idx="17">
                  <c:v>-0.99</c:v>
                </c:pt>
                <c:pt idx="18">
                  <c:v>-0.96</c:v>
                </c:pt>
                <c:pt idx="19">
                  <c:v>-0.93</c:v>
                </c:pt>
                <c:pt idx="20">
                  <c:v>-0.9</c:v>
                </c:pt>
                <c:pt idx="21">
                  <c:v>-0.87</c:v>
                </c:pt>
                <c:pt idx="22">
                  <c:v>-0.84</c:v>
                </c:pt>
                <c:pt idx="23">
                  <c:v>-0.81</c:v>
                </c:pt>
                <c:pt idx="24">
                  <c:v>-0.78</c:v>
                </c:pt>
                <c:pt idx="25">
                  <c:v>-0.75</c:v>
                </c:pt>
                <c:pt idx="26">
                  <c:v>-0.72</c:v>
                </c:pt>
                <c:pt idx="27">
                  <c:v>-0.69</c:v>
                </c:pt>
                <c:pt idx="28">
                  <c:v>-0.66</c:v>
                </c:pt>
                <c:pt idx="29">
                  <c:v>-0.63</c:v>
                </c:pt>
                <c:pt idx="30">
                  <c:v>-0.6</c:v>
                </c:pt>
                <c:pt idx="31">
                  <c:v>-0.56999999999999995</c:v>
                </c:pt>
                <c:pt idx="32">
                  <c:v>-0.54</c:v>
                </c:pt>
                <c:pt idx="33">
                  <c:v>-0.51</c:v>
                </c:pt>
                <c:pt idx="34">
                  <c:v>-0.48</c:v>
                </c:pt>
                <c:pt idx="35">
                  <c:v>-0.45</c:v>
                </c:pt>
                <c:pt idx="36">
                  <c:v>-0.42</c:v>
                </c:pt>
                <c:pt idx="37">
                  <c:v>-0.39</c:v>
                </c:pt>
                <c:pt idx="38">
                  <c:v>-0.36</c:v>
                </c:pt>
                <c:pt idx="39">
                  <c:v>-0.33</c:v>
                </c:pt>
                <c:pt idx="40">
                  <c:v>-0.3</c:v>
                </c:pt>
                <c:pt idx="41">
                  <c:v>-0.27</c:v>
                </c:pt>
                <c:pt idx="42">
                  <c:v>-0.24</c:v>
                </c:pt>
                <c:pt idx="43">
                  <c:v>-0.21</c:v>
                </c:pt>
                <c:pt idx="44">
                  <c:v>-0.18</c:v>
                </c:pt>
                <c:pt idx="45">
                  <c:v>-0.15</c:v>
                </c:pt>
                <c:pt idx="46">
                  <c:v>-0.12</c:v>
                </c:pt>
                <c:pt idx="47">
                  <c:v>-0.09</c:v>
                </c:pt>
                <c:pt idx="48">
                  <c:v>-0.06</c:v>
                </c:pt>
                <c:pt idx="49">
                  <c:v>-0.03</c:v>
                </c:pt>
                <c:pt idx="50">
                  <c:v>0</c:v>
                </c:pt>
                <c:pt idx="51">
                  <c:v>0.03</c:v>
                </c:pt>
                <c:pt idx="52">
                  <c:v>0.06</c:v>
                </c:pt>
                <c:pt idx="53">
                  <c:v>0.09</c:v>
                </c:pt>
                <c:pt idx="54">
                  <c:v>0.12</c:v>
                </c:pt>
                <c:pt idx="55">
                  <c:v>0.15</c:v>
                </c:pt>
                <c:pt idx="56">
                  <c:v>0.18</c:v>
                </c:pt>
                <c:pt idx="57">
                  <c:v>0.21</c:v>
                </c:pt>
                <c:pt idx="58">
                  <c:v>0.24</c:v>
                </c:pt>
                <c:pt idx="59">
                  <c:v>0.27</c:v>
                </c:pt>
                <c:pt idx="60">
                  <c:v>0.3</c:v>
                </c:pt>
                <c:pt idx="61">
                  <c:v>0.33</c:v>
                </c:pt>
                <c:pt idx="62">
                  <c:v>0.36</c:v>
                </c:pt>
                <c:pt idx="63">
                  <c:v>0.39</c:v>
                </c:pt>
                <c:pt idx="64">
                  <c:v>0.42</c:v>
                </c:pt>
                <c:pt idx="65">
                  <c:v>0.45</c:v>
                </c:pt>
                <c:pt idx="66">
                  <c:v>0.48</c:v>
                </c:pt>
                <c:pt idx="67">
                  <c:v>0.51</c:v>
                </c:pt>
                <c:pt idx="68">
                  <c:v>0.54</c:v>
                </c:pt>
                <c:pt idx="69">
                  <c:v>0.56999999999999995</c:v>
                </c:pt>
                <c:pt idx="70">
                  <c:v>0.6</c:v>
                </c:pt>
                <c:pt idx="71">
                  <c:v>0.63</c:v>
                </c:pt>
                <c:pt idx="72">
                  <c:v>0.66</c:v>
                </c:pt>
                <c:pt idx="73">
                  <c:v>0.69</c:v>
                </c:pt>
                <c:pt idx="74">
                  <c:v>0.72</c:v>
                </c:pt>
                <c:pt idx="75">
                  <c:v>0.75</c:v>
                </c:pt>
                <c:pt idx="76">
                  <c:v>0.78</c:v>
                </c:pt>
                <c:pt idx="77">
                  <c:v>0.81</c:v>
                </c:pt>
                <c:pt idx="78">
                  <c:v>0.84</c:v>
                </c:pt>
                <c:pt idx="79">
                  <c:v>0.87</c:v>
                </c:pt>
                <c:pt idx="80">
                  <c:v>0.9</c:v>
                </c:pt>
                <c:pt idx="81">
                  <c:v>0.93</c:v>
                </c:pt>
                <c:pt idx="82">
                  <c:v>0.96</c:v>
                </c:pt>
                <c:pt idx="83">
                  <c:v>0.99</c:v>
                </c:pt>
                <c:pt idx="84">
                  <c:v>1.02</c:v>
                </c:pt>
                <c:pt idx="85">
                  <c:v>1.05</c:v>
                </c:pt>
                <c:pt idx="86">
                  <c:v>1.08</c:v>
                </c:pt>
                <c:pt idx="87">
                  <c:v>1.1100000000000001</c:v>
                </c:pt>
                <c:pt idx="88">
                  <c:v>1.1399999999999999</c:v>
                </c:pt>
                <c:pt idx="89">
                  <c:v>1.17</c:v>
                </c:pt>
                <c:pt idx="90">
                  <c:v>1.2</c:v>
                </c:pt>
                <c:pt idx="91">
                  <c:v>1.23</c:v>
                </c:pt>
                <c:pt idx="92">
                  <c:v>1.26</c:v>
                </c:pt>
                <c:pt idx="93">
                  <c:v>1.29</c:v>
                </c:pt>
                <c:pt idx="94">
                  <c:v>1.32</c:v>
                </c:pt>
                <c:pt idx="95">
                  <c:v>1.35</c:v>
                </c:pt>
                <c:pt idx="96">
                  <c:v>1.38</c:v>
                </c:pt>
                <c:pt idx="97">
                  <c:v>1.41</c:v>
                </c:pt>
                <c:pt idx="98">
                  <c:v>1.44</c:v>
                </c:pt>
                <c:pt idx="99">
                  <c:v>1.47</c:v>
                </c:pt>
                <c:pt idx="100">
                  <c:v>1.5</c:v>
                </c:pt>
              </c:numCache>
            </c:numRef>
          </c:xVal>
          <c:yVal>
            <c:numRef>
              <c:f>'C-V Sweep (Al_0.5_0_1_(3) _Pret'!$C$253:$C$353</c:f>
              <c:numCache>
                <c:formatCode>0.00E+00</c:formatCode>
                <c:ptCount val="101"/>
                <c:pt idx="0">
                  <c:v>2.0206199999999999E-10</c:v>
                </c:pt>
                <c:pt idx="1">
                  <c:v>2.0157099999999999E-10</c:v>
                </c:pt>
                <c:pt idx="2">
                  <c:v>2.0115E-10</c:v>
                </c:pt>
                <c:pt idx="3">
                  <c:v>2.00774E-10</c:v>
                </c:pt>
                <c:pt idx="4">
                  <c:v>2.0028300000000001E-10</c:v>
                </c:pt>
                <c:pt idx="5">
                  <c:v>1.99846E-10</c:v>
                </c:pt>
                <c:pt idx="6">
                  <c:v>1.99164E-10</c:v>
                </c:pt>
                <c:pt idx="7">
                  <c:v>1.9741200000000001E-10</c:v>
                </c:pt>
                <c:pt idx="8">
                  <c:v>1.9612500000000001E-10</c:v>
                </c:pt>
                <c:pt idx="9">
                  <c:v>1.93985E-10</c:v>
                </c:pt>
                <c:pt idx="10">
                  <c:v>1.9135800000000001E-10</c:v>
                </c:pt>
                <c:pt idx="11">
                  <c:v>1.8502100000000001E-10</c:v>
                </c:pt>
                <c:pt idx="12">
                  <c:v>1.81923E-10</c:v>
                </c:pt>
                <c:pt idx="13">
                  <c:v>1.7872700000000001E-10</c:v>
                </c:pt>
                <c:pt idx="14">
                  <c:v>1.789E-10</c:v>
                </c:pt>
                <c:pt idx="15">
                  <c:v>1.7764599999999999E-10</c:v>
                </c:pt>
                <c:pt idx="16">
                  <c:v>1.76224E-10</c:v>
                </c:pt>
                <c:pt idx="17">
                  <c:v>1.7457400000000001E-10</c:v>
                </c:pt>
                <c:pt idx="18">
                  <c:v>1.7391199999999999E-10</c:v>
                </c:pt>
                <c:pt idx="19">
                  <c:v>1.7261099999999999E-10</c:v>
                </c:pt>
                <c:pt idx="20">
                  <c:v>1.70361E-10</c:v>
                </c:pt>
                <c:pt idx="21">
                  <c:v>1.6824000000000001E-10</c:v>
                </c:pt>
                <c:pt idx="22">
                  <c:v>1.64907E-10</c:v>
                </c:pt>
                <c:pt idx="23">
                  <c:v>1.5988899999999999E-10</c:v>
                </c:pt>
                <c:pt idx="24">
                  <c:v>1.5221300000000001E-10</c:v>
                </c:pt>
                <c:pt idx="25">
                  <c:v>1.42575E-10</c:v>
                </c:pt>
                <c:pt idx="26">
                  <c:v>1.31465E-10</c:v>
                </c:pt>
                <c:pt idx="27">
                  <c:v>1.1964000000000001E-10</c:v>
                </c:pt>
                <c:pt idx="28">
                  <c:v>1.09062E-10</c:v>
                </c:pt>
                <c:pt idx="29">
                  <c:v>1.00015E-10</c:v>
                </c:pt>
                <c:pt idx="30">
                  <c:v>9.3217999999999998E-11</c:v>
                </c:pt>
                <c:pt idx="31">
                  <c:v>8.8915999999999903E-11</c:v>
                </c:pt>
                <c:pt idx="32">
                  <c:v>8.6106800000000001E-11</c:v>
                </c:pt>
                <c:pt idx="33">
                  <c:v>8.4256499999999997E-11</c:v>
                </c:pt>
                <c:pt idx="34">
                  <c:v>8.2874400000000001E-11</c:v>
                </c:pt>
                <c:pt idx="35">
                  <c:v>8.1680300000000001E-11</c:v>
                </c:pt>
                <c:pt idx="36">
                  <c:v>8.0705600000000005E-11</c:v>
                </c:pt>
                <c:pt idx="37">
                  <c:v>7.9897400000000002E-11</c:v>
                </c:pt>
                <c:pt idx="38">
                  <c:v>7.9248400000000005E-11</c:v>
                </c:pt>
                <c:pt idx="39">
                  <c:v>7.8838499999999996E-11</c:v>
                </c:pt>
                <c:pt idx="40">
                  <c:v>7.87395E-11</c:v>
                </c:pt>
                <c:pt idx="41">
                  <c:v>7.90116E-11</c:v>
                </c:pt>
                <c:pt idx="42">
                  <c:v>7.9771399999999903E-11</c:v>
                </c:pt>
                <c:pt idx="43">
                  <c:v>8.1036000000000003E-11</c:v>
                </c:pt>
                <c:pt idx="44">
                  <c:v>8.2717799999999996E-11</c:v>
                </c:pt>
                <c:pt idx="45">
                  <c:v>8.49086E-11</c:v>
                </c:pt>
                <c:pt idx="46">
                  <c:v>8.7573499999999902E-11</c:v>
                </c:pt>
                <c:pt idx="47">
                  <c:v>9.0736800000000002E-11</c:v>
                </c:pt>
                <c:pt idx="48">
                  <c:v>9.4364600000000004E-11</c:v>
                </c:pt>
                <c:pt idx="49">
                  <c:v>9.8437900000000001E-11</c:v>
                </c:pt>
                <c:pt idx="50">
                  <c:v>1.02861E-10</c:v>
                </c:pt>
                <c:pt idx="51">
                  <c:v>1.07662E-10</c:v>
                </c:pt>
                <c:pt idx="52">
                  <c:v>1.12785E-10</c:v>
                </c:pt>
                <c:pt idx="53">
                  <c:v>1.17993E-10</c:v>
                </c:pt>
                <c:pt idx="54">
                  <c:v>1.2328000000000001E-10</c:v>
                </c:pt>
                <c:pt idx="55">
                  <c:v>1.2867399999999999E-10</c:v>
                </c:pt>
                <c:pt idx="56">
                  <c:v>1.3398000000000001E-10</c:v>
                </c:pt>
                <c:pt idx="57">
                  <c:v>1.3925699999999999E-10</c:v>
                </c:pt>
                <c:pt idx="58">
                  <c:v>1.44576E-10</c:v>
                </c:pt>
                <c:pt idx="59">
                  <c:v>1.4942300000000001E-10</c:v>
                </c:pt>
                <c:pt idx="60">
                  <c:v>1.5412000000000001E-10</c:v>
                </c:pt>
                <c:pt idx="61">
                  <c:v>1.5856299999999999E-10</c:v>
                </c:pt>
                <c:pt idx="62">
                  <c:v>1.6277100000000001E-10</c:v>
                </c:pt>
                <c:pt idx="63">
                  <c:v>1.6675899999999999E-10</c:v>
                </c:pt>
                <c:pt idx="64">
                  <c:v>1.7046199999999999E-10</c:v>
                </c:pt>
                <c:pt idx="65">
                  <c:v>1.73968E-10</c:v>
                </c:pt>
                <c:pt idx="66">
                  <c:v>1.7733799999999999E-10</c:v>
                </c:pt>
                <c:pt idx="67">
                  <c:v>1.8042600000000001E-10</c:v>
                </c:pt>
                <c:pt idx="68">
                  <c:v>1.8320799999999999E-10</c:v>
                </c:pt>
                <c:pt idx="69">
                  <c:v>1.85888E-10</c:v>
                </c:pt>
                <c:pt idx="70">
                  <c:v>1.8832199999999999E-10</c:v>
                </c:pt>
                <c:pt idx="71">
                  <c:v>1.9065300000000001E-10</c:v>
                </c:pt>
                <c:pt idx="72">
                  <c:v>1.92803E-10</c:v>
                </c:pt>
                <c:pt idx="73">
                  <c:v>1.9481499999999999E-10</c:v>
                </c:pt>
                <c:pt idx="74">
                  <c:v>1.9674999999999999E-10</c:v>
                </c:pt>
                <c:pt idx="75">
                  <c:v>1.9853300000000001E-10</c:v>
                </c:pt>
                <c:pt idx="76">
                  <c:v>2.00174E-10</c:v>
                </c:pt>
                <c:pt idx="77">
                  <c:v>2.0173300000000001E-10</c:v>
                </c:pt>
                <c:pt idx="78">
                  <c:v>2.0323900000000001E-10</c:v>
                </c:pt>
                <c:pt idx="79">
                  <c:v>2.04585E-10</c:v>
                </c:pt>
                <c:pt idx="80">
                  <c:v>2.05872E-10</c:v>
                </c:pt>
                <c:pt idx="81">
                  <c:v>2.07137E-10</c:v>
                </c:pt>
                <c:pt idx="82">
                  <c:v>2.0834799999999999E-10</c:v>
                </c:pt>
                <c:pt idx="83">
                  <c:v>2.0945300000000001E-10</c:v>
                </c:pt>
                <c:pt idx="84">
                  <c:v>2.1048900000000001E-10</c:v>
                </c:pt>
                <c:pt idx="85">
                  <c:v>2.11534E-10</c:v>
                </c:pt>
                <c:pt idx="86">
                  <c:v>2.1241299999999999E-10</c:v>
                </c:pt>
                <c:pt idx="87">
                  <c:v>2.1332899999999999E-10</c:v>
                </c:pt>
                <c:pt idx="88">
                  <c:v>2.14231E-10</c:v>
                </c:pt>
                <c:pt idx="89">
                  <c:v>2.1502700000000001E-10</c:v>
                </c:pt>
                <c:pt idx="90">
                  <c:v>2.1584100000000001E-10</c:v>
                </c:pt>
                <c:pt idx="91">
                  <c:v>2.16602E-10</c:v>
                </c:pt>
                <c:pt idx="92">
                  <c:v>2.17332E-10</c:v>
                </c:pt>
                <c:pt idx="93">
                  <c:v>2.18019E-10</c:v>
                </c:pt>
                <c:pt idx="94">
                  <c:v>2.1869499999999999E-10</c:v>
                </c:pt>
                <c:pt idx="95">
                  <c:v>2.1930099999999999E-10</c:v>
                </c:pt>
                <c:pt idx="96">
                  <c:v>2.19941E-10</c:v>
                </c:pt>
                <c:pt idx="97">
                  <c:v>2.2055499999999999E-10</c:v>
                </c:pt>
                <c:pt idx="98">
                  <c:v>2.2110200000000001E-10</c:v>
                </c:pt>
                <c:pt idx="99">
                  <c:v>2.2170500000000001E-10</c:v>
                </c:pt>
                <c:pt idx="100">
                  <c:v>2.2224E-10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EA-534C-A6A8-031FC0686D11}"/>
            </c:ext>
          </c:extLst>
        </c:ser>
        <c:ser>
          <c:idx val="1"/>
          <c:order val="1"/>
          <c:tx>
            <c:v>100 kHz</c:v>
          </c:tx>
          <c:xVal>
            <c:numRef>
              <c:f>'C-V Sweep (Al_0.5_0_1_(3) _Pret'!$B$657:$B$757</c:f>
              <c:numCache>
                <c:formatCode>General</c:formatCode>
                <c:ptCount val="101"/>
                <c:pt idx="0">
                  <c:v>-1.5</c:v>
                </c:pt>
                <c:pt idx="1">
                  <c:v>-1.47</c:v>
                </c:pt>
                <c:pt idx="2">
                  <c:v>-1.44</c:v>
                </c:pt>
                <c:pt idx="3">
                  <c:v>-1.41</c:v>
                </c:pt>
                <c:pt idx="4">
                  <c:v>-1.38</c:v>
                </c:pt>
                <c:pt idx="5">
                  <c:v>-1.35</c:v>
                </c:pt>
                <c:pt idx="6">
                  <c:v>-1.32</c:v>
                </c:pt>
                <c:pt idx="7">
                  <c:v>-1.29</c:v>
                </c:pt>
                <c:pt idx="8">
                  <c:v>-1.26</c:v>
                </c:pt>
                <c:pt idx="9">
                  <c:v>-1.23</c:v>
                </c:pt>
                <c:pt idx="10">
                  <c:v>-1.2</c:v>
                </c:pt>
                <c:pt idx="11">
                  <c:v>-1.17</c:v>
                </c:pt>
                <c:pt idx="12">
                  <c:v>-1.1399999999999999</c:v>
                </c:pt>
                <c:pt idx="13">
                  <c:v>-1.1100000000000001</c:v>
                </c:pt>
                <c:pt idx="14">
                  <c:v>-1.08</c:v>
                </c:pt>
                <c:pt idx="15">
                  <c:v>-1.05</c:v>
                </c:pt>
                <c:pt idx="16">
                  <c:v>-1.02</c:v>
                </c:pt>
                <c:pt idx="17">
                  <c:v>-0.99</c:v>
                </c:pt>
                <c:pt idx="18">
                  <c:v>-0.96</c:v>
                </c:pt>
                <c:pt idx="19">
                  <c:v>-0.93</c:v>
                </c:pt>
                <c:pt idx="20">
                  <c:v>-0.9</c:v>
                </c:pt>
                <c:pt idx="21">
                  <c:v>-0.87</c:v>
                </c:pt>
                <c:pt idx="22">
                  <c:v>-0.84</c:v>
                </c:pt>
                <c:pt idx="23">
                  <c:v>-0.81</c:v>
                </c:pt>
                <c:pt idx="24">
                  <c:v>-0.78</c:v>
                </c:pt>
                <c:pt idx="25">
                  <c:v>-0.75</c:v>
                </c:pt>
                <c:pt idx="26">
                  <c:v>-0.72</c:v>
                </c:pt>
                <c:pt idx="27">
                  <c:v>-0.69</c:v>
                </c:pt>
                <c:pt idx="28">
                  <c:v>-0.66</c:v>
                </c:pt>
                <c:pt idx="29">
                  <c:v>-0.63</c:v>
                </c:pt>
                <c:pt idx="30">
                  <c:v>-0.6</c:v>
                </c:pt>
                <c:pt idx="31">
                  <c:v>-0.56999999999999995</c:v>
                </c:pt>
                <c:pt idx="32">
                  <c:v>-0.54</c:v>
                </c:pt>
                <c:pt idx="33">
                  <c:v>-0.51</c:v>
                </c:pt>
                <c:pt idx="34">
                  <c:v>-0.48</c:v>
                </c:pt>
                <c:pt idx="35">
                  <c:v>-0.45</c:v>
                </c:pt>
                <c:pt idx="36">
                  <c:v>-0.42</c:v>
                </c:pt>
                <c:pt idx="37">
                  <c:v>-0.39</c:v>
                </c:pt>
                <c:pt idx="38">
                  <c:v>-0.36</c:v>
                </c:pt>
                <c:pt idx="39">
                  <c:v>-0.33</c:v>
                </c:pt>
                <c:pt idx="40">
                  <c:v>-0.3</c:v>
                </c:pt>
                <c:pt idx="41">
                  <c:v>-0.27</c:v>
                </c:pt>
                <c:pt idx="42">
                  <c:v>-0.24</c:v>
                </c:pt>
                <c:pt idx="43">
                  <c:v>-0.21</c:v>
                </c:pt>
                <c:pt idx="44">
                  <c:v>-0.18</c:v>
                </c:pt>
                <c:pt idx="45">
                  <c:v>-0.15</c:v>
                </c:pt>
                <c:pt idx="46">
                  <c:v>-0.12</c:v>
                </c:pt>
                <c:pt idx="47">
                  <c:v>-0.09</c:v>
                </c:pt>
                <c:pt idx="48">
                  <c:v>-0.06</c:v>
                </c:pt>
                <c:pt idx="49">
                  <c:v>-0.03</c:v>
                </c:pt>
                <c:pt idx="50">
                  <c:v>0</c:v>
                </c:pt>
                <c:pt idx="51">
                  <c:v>0.03</c:v>
                </c:pt>
                <c:pt idx="52">
                  <c:v>0.06</c:v>
                </c:pt>
                <c:pt idx="53">
                  <c:v>0.09</c:v>
                </c:pt>
                <c:pt idx="54">
                  <c:v>0.12</c:v>
                </c:pt>
                <c:pt idx="55">
                  <c:v>0.15</c:v>
                </c:pt>
                <c:pt idx="56">
                  <c:v>0.18</c:v>
                </c:pt>
                <c:pt idx="57">
                  <c:v>0.21</c:v>
                </c:pt>
                <c:pt idx="58">
                  <c:v>0.24</c:v>
                </c:pt>
                <c:pt idx="59">
                  <c:v>0.27</c:v>
                </c:pt>
                <c:pt idx="60">
                  <c:v>0.3</c:v>
                </c:pt>
                <c:pt idx="61">
                  <c:v>0.33</c:v>
                </c:pt>
                <c:pt idx="62">
                  <c:v>0.36</c:v>
                </c:pt>
                <c:pt idx="63">
                  <c:v>0.39</c:v>
                </c:pt>
                <c:pt idx="64">
                  <c:v>0.42</c:v>
                </c:pt>
                <c:pt idx="65">
                  <c:v>0.45</c:v>
                </c:pt>
                <c:pt idx="66">
                  <c:v>0.48</c:v>
                </c:pt>
                <c:pt idx="67">
                  <c:v>0.51</c:v>
                </c:pt>
                <c:pt idx="68">
                  <c:v>0.54</c:v>
                </c:pt>
                <c:pt idx="69">
                  <c:v>0.56999999999999995</c:v>
                </c:pt>
                <c:pt idx="70">
                  <c:v>0.6</c:v>
                </c:pt>
                <c:pt idx="71">
                  <c:v>0.63</c:v>
                </c:pt>
                <c:pt idx="72">
                  <c:v>0.66</c:v>
                </c:pt>
                <c:pt idx="73">
                  <c:v>0.69</c:v>
                </c:pt>
                <c:pt idx="74">
                  <c:v>0.72</c:v>
                </c:pt>
                <c:pt idx="75">
                  <c:v>0.75</c:v>
                </c:pt>
                <c:pt idx="76">
                  <c:v>0.78</c:v>
                </c:pt>
                <c:pt idx="77">
                  <c:v>0.81</c:v>
                </c:pt>
                <c:pt idx="78">
                  <c:v>0.84</c:v>
                </c:pt>
                <c:pt idx="79">
                  <c:v>0.87</c:v>
                </c:pt>
                <c:pt idx="80">
                  <c:v>0.9</c:v>
                </c:pt>
                <c:pt idx="81">
                  <c:v>0.93</c:v>
                </c:pt>
                <c:pt idx="82">
                  <c:v>0.96</c:v>
                </c:pt>
                <c:pt idx="83">
                  <c:v>0.99</c:v>
                </c:pt>
                <c:pt idx="84">
                  <c:v>1.02</c:v>
                </c:pt>
                <c:pt idx="85">
                  <c:v>1.05</c:v>
                </c:pt>
                <c:pt idx="86">
                  <c:v>1.08</c:v>
                </c:pt>
                <c:pt idx="87">
                  <c:v>1.1100000000000001</c:v>
                </c:pt>
                <c:pt idx="88">
                  <c:v>1.1399999999999999</c:v>
                </c:pt>
                <c:pt idx="89">
                  <c:v>1.17</c:v>
                </c:pt>
                <c:pt idx="90">
                  <c:v>1.2</c:v>
                </c:pt>
                <c:pt idx="91">
                  <c:v>1.23</c:v>
                </c:pt>
                <c:pt idx="92">
                  <c:v>1.26</c:v>
                </c:pt>
                <c:pt idx="93">
                  <c:v>1.29</c:v>
                </c:pt>
                <c:pt idx="94">
                  <c:v>1.32</c:v>
                </c:pt>
                <c:pt idx="95">
                  <c:v>1.35</c:v>
                </c:pt>
                <c:pt idx="96">
                  <c:v>1.38</c:v>
                </c:pt>
                <c:pt idx="97">
                  <c:v>1.41</c:v>
                </c:pt>
                <c:pt idx="98">
                  <c:v>1.44</c:v>
                </c:pt>
                <c:pt idx="99">
                  <c:v>1.47</c:v>
                </c:pt>
                <c:pt idx="100">
                  <c:v>1.5</c:v>
                </c:pt>
              </c:numCache>
            </c:numRef>
          </c:xVal>
          <c:yVal>
            <c:numRef>
              <c:f>'C-V Sweep (Al_0.5_0_1_(3) _Pret'!$C$657:$C$757</c:f>
              <c:numCache>
                <c:formatCode>0.00E+00</c:formatCode>
                <c:ptCount val="101"/>
                <c:pt idx="0">
                  <c:v>3.2613199999999997E-11</c:v>
                </c:pt>
                <c:pt idx="1">
                  <c:v>3.2718199999999999E-11</c:v>
                </c:pt>
                <c:pt idx="2">
                  <c:v>3.2820799999999999E-11</c:v>
                </c:pt>
                <c:pt idx="3">
                  <c:v>3.2785E-11</c:v>
                </c:pt>
                <c:pt idx="4">
                  <c:v>3.2809199999999998E-11</c:v>
                </c:pt>
                <c:pt idx="5">
                  <c:v>3.2803299999999998E-11</c:v>
                </c:pt>
                <c:pt idx="6">
                  <c:v>3.2788599999999997E-11</c:v>
                </c:pt>
                <c:pt idx="7">
                  <c:v>3.2837E-11</c:v>
                </c:pt>
                <c:pt idx="8">
                  <c:v>3.28237E-11</c:v>
                </c:pt>
                <c:pt idx="9">
                  <c:v>3.2774000000000002E-11</c:v>
                </c:pt>
                <c:pt idx="10">
                  <c:v>3.2764699999999998E-11</c:v>
                </c:pt>
                <c:pt idx="11">
                  <c:v>3.27596E-11</c:v>
                </c:pt>
                <c:pt idx="12">
                  <c:v>3.27789E-11</c:v>
                </c:pt>
                <c:pt idx="13">
                  <c:v>3.2789699999999999E-11</c:v>
                </c:pt>
                <c:pt idx="14">
                  <c:v>3.27954E-11</c:v>
                </c:pt>
                <c:pt idx="15">
                  <c:v>3.2851700000000001E-11</c:v>
                </c:pt>
                <c:pt idx="16">
                  <c:v>3.2903500000000002E-11</c:v>
                </c:pt>
                <c:pt idx="17">
                  <c:v>3.2936400000000001E-11</c:v>
                </c:pt>
                <c:pt idx="18">
                  <c:v>3.3019700000000001E-11</c:v>
                </c:pt>
                <c:pt idx="19">
                  <c:v>3.3121299999999999E-11</c:v>
                </c:pt>
                <c:pt idx="20">
                  <c:v>3.3219599999999998E-11</c:v>
                </c:pt>
                <c:pt idx="21">
                  <c:v>3.32518E-11</c:v>
                </c:pt>
                <c:pt idx="22">
                  <c:v>3.35389E-11</c:v>
                </c:pt>
                <c:pt idx="23">
                  <c:v>3.35909E-11</c:v>
                </c:pt>
                <c:pt idx="24">
                  <c:v>3.3869900000000002E-11</c:v>
                </c:pt>
                <c:pt idx="25">
                  <c:v>3.41729999999999E-11</c:v>
                </c:pt>
                <c:pt idx="26">
                  <c:v>3.4470099999999998E-11</c:v>
                </c:pt>
                <c:pt idx="27">
                  <c:v>3.4927300000000001E-11</c:v>
                </c:pt>
                <c:pt idx="28">
                  <c:v>3.5480099999999899E-11</c:v>
                </c:pt>
                <c:pt idx="29">
                  <c:v>3.6101900000000001E-11</c:v>
                </c:pt>
                <c:pt idx="30">
                  <c:v>3.6746199999999999E-11</c:v>
                </c:pt>
                <c:pt idx="31">
                  <c:v>3.7530800000000002E-11</c:v>
                </c:pt>
                <c:pt idx="32">
                  <c:v>3.8465099999999999E-11</c:v>
                </c:pt>
                <c:pt idx="33">
                  <c:v>3.9398300000000002E-11</c:v>
                </c:pt>
                <c:pt idx="34">
                  <c:v>4.0454599999999999E-11</c:v>
                </c:pt>
                <c:pt idx="35">
                  <c:v>4.1742599999999998E-11</c:v>
                </c:pt>
                <c:pt idx="36">
                  <c:v>4.3088199999999998E-11</c:v>
                </c:pt>
                <c:pt idx="37">
                  <c:v>4.4502099999999999E-11</c:v>
                </c:pt>
                <c:pt idx="38">
                  <c:v>4.5982999999999999E-11</c:v>
                </c:pt>
                <c:pt idx="39">
                  <c:v>4.7522900000000001E-11</c:v>
                </c:pt>
                <c:pt idx="40">
                  <c:v>4.9208199999999999E-11</c:v>
                </c:pt>
                <c:pt idx="41">
                  <c:v>5.0889899999999999E-11</c:v>
                </c:pt>
                <c:pt idx="42">
                  <c:v>5.2736799999999998E-11</c:v>
                </c:pt>
                <c:pt idx="43">
                  <c:v>5.4459099999999899E-11</c:v>
                </c:pt>
                <c:pt idx="44">
                  <c:v>5.6408700000000001E-11</c:v>
                </c:pt>
                <c:pt idx="45">
                  <c:v>5.8359199999999996E-11</c:v>
                </c:pt>
                <c:pt idx="46">
                  <c:v>6.0485799999999995E-11</c:v>
                </c:pt>
                <c:pt idx="47">
                  <c:v>6.2707300000000001E-11</c:v>
                </c:pt>
                <c:pt idx="48">
                  <c:v>6.4970599999999994E-11</c:v>
                </c:pt>
                <c:pt idx="49">
                  <c:v>6.7878300000000003E-11</c:v>
                </c:pt>
                <c:pt idx="50">
                  <c:v>7.0883800000000001E-11</c:v>
                </c:pt>
                <c:pt idx="51">
                  <c:v>7.3908699999999902E-11</c:v>
                </c:pt>
                <c:pt idx="52">
                  <c:v>7.7308100000000004E-11</c:v>
                </c:pt>
                <c:pt idx="53">
                  <c:v>8.0862199999999996E-11</c:v>
                </c:pt>
                <c:pt idx="54">
                  <c:v>8.4409700000000004E-11</c:v>
                </c:pt>
                <c:pt idx="55">
                  <c:v>8.7983099999999996E-11</c:v>
                </c:pt>
                <c:pt idx="56">
                  <c:v>9.1336999999999901E-11</c:v>
                </c:pt>
                <c:pt idx="57">
                  <c:v>9.5274899999999996E-11</c:v>
                </c:pt>
                <c:pt idx="58">
                  <c:v>9.87012E-11</c:v>
                </c:pt>
                <c:pt idx="59">
                  <c:v>1.01932E-10</c:v>
                </c:pt>
                <c:pt idx="60">
                  <c:v>1.05E-10</c:v>
                </c:pt>
                <c:pt idx="61">
                  <c:v>1.07771E-10</c:v>
                </c:pt>
                <c:pt idx="62">
                  <c:v>1.10514E-10</c:v>
                </c:pt>
                <c:pt idx="63">
                  <c:v>1.1278E-10</c:v>
                </c:pt>
                <c:pt idx="64">
                  <c:v>1.15319E-10</c:v>
                </c:pt>
                <c:pt idx="65">
                  <c:v>1.1729800000000001E-10</c:v>
                </c:pt>
                <c:pt idx="66">
                  <c:v>1.1925700000000001E-10</c:v>
                </c:pt>
                <c:pt idx="67">
                  <c:v>1.2083099999999999E-10</c:v>
                </c:pt>
                <c:pt idx="68">
                  <c:v>1.2301199999999999E-10</c:v>
                </c:pt>
                <c:pt idx="69">
                  <c:v>1.24348E-10</c:v>
                </c:pt>
                <c:pt idx="70">
                  <c:v>1.2550099999999999E-10</c:v>
                </c:pt>
                <c:pt idx="71">
                  <c:v>1.2731400000000001E-10</c:v>
                </c:pt>
                <c:pt idx="72">
                  <c:v>1.28567E-10</c:v>
                </c:pt>
                <c:pt idx="73">
                  <c:v>1.29772E-10</c:v>
                </c:pt>
                <c:pt idx="74">
                  <c:v>1.3084900000000001E-10</c:v>
                </c:pt>
                <c:pt idx="75">
                  <c:v>1.31875E-10</c:v>
                </c:pt>
                <c:pt idx="76">
                  <c:v>1.3262499999999999E-10</c:v>
                </c:pt>
                <c:pt idx="77">
                  <c:v>1.3344399999999999E-10</c:v>
                </c:pt>
                <c:pt idx="78">
                  <c:v>1.3391000000000001E-10</c:v>
                </c:pt>
                <c:pt idx="79">
                  <c:v>1.3505599999999999E-10</c:v>
                </c:pt>
                <c:pt idx="80">
                  <c:v>1.3568500000000001E-10</c:v>
                </c:pt>
                <c:pt idx="81">
                  <c:v>1.36537E-10</c:v>
                </c:pt>
                <c:pt idx="82">
                  <c:v>1.36673E-10</c:v>
                </c:pt>
                <c:pt idx="83">
                  <c:v>1.3746099999999999E-10</c:v>
                </c:pt>
                <c:pt idx="84">
                  <c:v>1.3847500000000001E-10</c:v>
                </c:pt>
                <c:pt idx="85">
                  <c:v>1.38842E-10</c:v>
                </c:pt>
                <c:pt idx="86">
                  <c:v>1.3928600000000001E-10</c:v>
                </c:pt>
                <c:pt idx="87">
                  <c:v>1.3970599999999999E-10</c:v>
                </c:pt>
                <c:pt idx="88">
                  <c:v>1.4041600000000001E-10</c:v>
                </c:pt>
                <c:pt idx="89">
                  <c:v>1.4060900000000001E-10</c:v>
                </c:pt>
                <c:pt idx="90">
                  <c:v>1.41334E-10</c:v>
                </c:pt>
                <c:pt idx="91">
                  <c:v>1.41385E-10</c:v>
                </c:pt>
                <c:pt idx="92">
                  <c:v>1.4172E-10</c:v>
                </c:pt>
                <c:pt idx="93">
                  <c:v>1.42578E-10</c:v>
                </c:pt>
                <c:pt idx="94">
                  <c:v>1.4221500000000001E-10</c:v>
                </c:pt>
                <c:pt idx="95">
                  <c:v>1.4280899999999999E-10</c:v>
                </c:pt>
                <c:pt idx="96">
                  <c:v>1.4311399999999999E-10</c:v>
                </c:pt>
                <c:pt idx="97">
                  <c:v>1.43076E-10</c:v>
                </c:pt>
                <c:pt idx="98">
                  <c:v>1.4391100000000001E-10</c:v>
                </c:pt>
                <c:pt idx="99">
                  <c:v>1.4423499999999999E-10</c:v>
                </c:pt>
                <c:pt idx="100">
                  <c:v>1.4459200000000001E-10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EA-534C-A6A8-031FC0686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10047"/>
        <c:axId val="2109782207"/>
      </c:scatterChart>
      <c:valAx>
        <c:axId val="2110210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 (V)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782207"/>
        <c:crosses val="autoZero"/>
        <c:crossBetween val="midCat"/>
      </c:valAx>
      <c:valAx>
        <c:axId val="210978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Capacitance</a:t>
                </a:r>
                <a:r>
                  <a:rPr lang="en-US" baseline="0"/>
                  <a:t> (F)</a:t>
                </a:r>
                <a:endParaRPr lang="en-US"/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10047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3B90-29AF-4740-B7E9-3B9FA058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F78B-EF0A-1840-B933-8161CC7E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35D6-A05F-8D4F-A2CB-BA259D18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0BA4-F039-C249-B194-975B01B8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B0DE-1888-2447-A724-A3ADE16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B9D-2F7A-164A-A59F-BBC9533C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0017-7EE2-A644-AA1E-8DC78D23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8A14-F900-7C4C-B131-C553E523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6B42-4013-2D46-9A3B-64E3C0EB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1377-7D94-7643-84C2-00A9DBE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56A6D-B1C1-C948-B54F-2ADDAA34C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300F-36F1-5E4C-B366-5618C0CD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ED14-CD9F-7B40-9D37-E563E33E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FB3E-66EE-2841-A608-0ED89A77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9DEE-6B03-F347-B05B-88D64343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816D-BA2C-D944-BEAD-F1ABF75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4819-FF6F-4547-83A9-781C0432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204E-FD68-7848-AC14-C363318C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CAAC-6CD6-C343-AADC-74F90B9D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FC6C-B901-1E4E-8CC9-56BBB9EE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79BA-174B-1D4F-A280-A63C860C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3532-D2CC-AB4A-B8B1-8A384DBE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378D-4DAC-604D-8D8D-B26467F6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1428-C52C-3E46-92D5-66D6C181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DF78-73A5-AA45-9828-6C706FC2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AB5-F91B-7F4D-97D2-6D2B49D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E15-9503-6248-91CC-8782B57A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9338-07EC-6C40-BA87-AC947430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70DC4-1266-D843-A97C-32FD9DFA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11E3-9410-524E-B178-1B877E84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C150-ECF2-B04A-8C7D-8CFC32D2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C88-1AE9-AF4A-AE9F-CB245CE9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F3E1-8CB4-2942-A3A5-003A55F9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8B685-5316-9D48-9FE1-CE732648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5038-845B-A74E-B6DE-8984A40E8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61E40-D749-014E-9160-BC82516C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5EB2D-8F83-9241-AACF-FFAC6E1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C48E-0FD1-014B-84E2-33A9286B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4A8DC-1955-9041-B073-A63B8424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A68C-C143-2144-B764-FF59428B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31A2-E318-F742-8CBD-0DD36AC3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1AA72-2897-3443-AA12-7AF3B77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D73E-0534-634A-80E0-E8E0BD88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9B4-2743-DB4C-8D1A-B72E952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AF573-F715-F64E-A591-0BA54AB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B20A-728C-6B4C-934C-17B68C3B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DDBE-AACD-4941-89CE-BE1EE771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9FFE-72BE-EF43-80B8-5A6964D5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E7812-EC97-2148-96A4-03379158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E0BF-21B4-9F48-8448-46522CF0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9C30-5F2A-E84C-B799-17B4AAB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D3A0-5C43-C34B-A7CB-859E411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2EF0-9F6E-5D4C-BCF5-0437B460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26F3-CB08-CB46-8B07-5DB27C00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F0F8-A36A-D148-BE26-B86F937B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3090-6D28-CF4B-B430-70BDC18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304C-2215-B24A-A81F-DCA68BAA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5B60-1D14-184E-A466-3F4F141A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17C9-0A94-B340-A835-70A14004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B05E-F6EB-3043-96B4-CA4C8E04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D07B-55E9-D24E-94A8-6166E5C1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51D8-BE6C-AB40-84B2-395D1F6C64FD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8E61-2EAC-1C43-B9BE-2A5A64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D66F-0669-724F-A4CA-BA22567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C85-D0F3-F445-A1CD-5DFA5043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MIM/MOSCAP Electrical Characterizations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C2B6-1B72-CF4E-9676-D6EF3404A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Levy, Jung-Soo Ko</a:t>
            </a:r>
          </a:p>
        </p:txBody>
      </p:sp>
    </p:spTree>
    <p:extLst>
      <p:ext uri="{BB962C8B-B14F-4D97-AF65-F5344CB8AC3E}">
        <p14:creationId xmlns:p14="http://schemas.microsoft.com/office/powerpoint/2010/main" val="7363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31E8-1C5E-1C47-B92F-AC9459C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0447-0171-DB46-97C1-FDC1F7AF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N-type highly phosphorus-doped very low resistivity (0.01-0.09 Ω cm) wafers</a:t>
            </a:r>
          </a:p>
          <a:p>
            <a:pPr lvl="1"/>
            <a:r>
              <a:rPr lang="en-US" sz="2000" dirty="0"/>
              <a:t>This should be close to a MIM structure</a:t>
            </a:r>
          </a:p>
          <a:p>
            <a:pPr lvl="1"/>
            <a:r>
              <a:rPr lang="en-US" sz="2000" dirty="0"/>
              <a:t>10nm (100 cycles) thermal ALD alumina</a:t>
            </a:r>
          </a:p>
          <a:p>
            <a:pPr lvl="1"/>
            <a:r>
              <a:rPr lang="en-US" sz="2000" dirty="0"/>
              <a:t>No seed layer</a:t>
            </a:r>
          </a:p>
          <a:p>
            <a:r>
              <a:rPr lang="en-US" sz="2400" dirty="0"/>
              <a:t>Rest are stockroom I-test wafers: P-type boron-doped w/resistivity 0.1-0.9 Ω cm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F7BD38-C663-C24E-8D7B-798099B8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82232"/>
              </p:ext>
            </p:extLst>
          </p:nvPr>
        </p:nvGraphicFramePr>
        <p:xfrm>
          <a:off x="2032000" y="35432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394129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3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AJA-deposited Al seed layer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Fiji2-deposited thermal alumina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 (???)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2n (???)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E98-39DC-3942-BB4E-F3DBE79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Back-gate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119-808A-3440-A04A-BE0AF869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 surface for probe</a:t>
            </a:r>
          </a:p>
          <a:p>
            <a:r>
              <a:rPr lang="en-US" dirty="0"/>
              <a:t>Breakdown MIM structure</a:t>
            </a:r>
          </a:p>
          <a:p>
            <a:r>
              <a:rPr lang="en-US" dirty="0"/>
              <a:t>Use broken-down MIM structure as back-gate contact</a:t>
            </a:r>
          </a:p>
          <a:p>
            <a:r>
              <a:rPr lang="en-US" dirty="0"/>
              <a:t>Advantage: physically closer to structures being tested so less IR drop</a:t>
            </a:r>
          </a:p>
        </p:txBody>
      </p:sp>
    </p:spTree>
    <p:extLst>
      <p:ext uri="{BB962C8B-B14F-4D97-AF65-F5344CB8AC3E}">
        <p14:creationId xmlns:p14="http://schemas.microsoft.com/office/powerpoint/2010/main" val="37081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0812-B611-E44F-9788-C3BA4F8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MIM: 10 nm ALD alumina (no seed)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5EB108-8699-4B49-8F6E-C0C643D36B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18673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B73667-8AFB-A64C-B678-E43FBDE43D32}"/>
              </a:ext>
            </a:extLst>
          </p:cNvPr>
          <p:cNvSpPr txBox="1"/>
          <p:nvPr/>
        </p:nvSpPr>
        <p:spPr>
          <a:xfrm>
            <a:off x="10279232" y="6396335"/>
            <a:ext cx="191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samples</a:t>
            </a:r>
          </a:p>
          <a:p>
            <a:r>
              <a:rPr lang="en-US" sz="1200" dirty="0"/>
              <a:t>100 mA compliance current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A3694C0E-4E19-8F44-8ECF-2FFCEAEEC2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759384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36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0812-B611-E44F-9788-C3BA4F8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MIM: 10 nm ALD alumina (no seed)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1E4133E6-09FD-7A4C-96A1-759433E870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45978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5F25A1-F6E1-9041-982A-A0CB93A11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Capacitance is roughly constant</a:t>
            </a:r>
          </a:p>
          <a:p>
            <a:r>
              <a:rPr lang="en-US" dirty="0"/>
              <a:t>No depletion/inversion effects seen really</a:t>
            </a:r>
          </a:p>
          <a:p>
            <a:r>
              <a:rPr lang="en-US" dirty="0"/>
              <a:t>This is probably because the Si substrate is highly-doped and thus behaves almost metallically</a:t>
            </a:r>
          </a:p>
        </p:txBody>
      </p:sp>
    </p:spTree>
    <p:extLst>
      <p:ext uri="{BB962C8B-B14F-4D97-AF65-F5344CB8AC3E}">
        <p14:creationId xmlns:p14="http://schemas.microsoft.com/office/powerpoint/2010/main" val="40420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49BD-510C-1845-81F1-63ECD757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MOSCAP: 0.5 nm seed layer with 1 nm Al2O3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71B6F8-5CB6-7046-BB6A-DC0CA4B6B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see accumulation, inversion, depletion regions</a:t>
            </a:r>
          </a:p>
          <a:p>
            <a:r>
              <a:rPr lang="en-US" dirty="0"/>
              <a:t>Can see difference between low-freq. and high-freq. C-V curves</a:t>
            </a:r>
          </a:p>
          <a:p>
            <a:endParaRPr lang="en-US" dirty="0"/>
          </a:p>
          <a:p>
            <a:r>
              <a:rPr lang="en-US" dirty="0"/>
              <a:t>Will do fitting to extract parameters soon</a:t>
            </a: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7E7BE19-5AC1-8344-B9AE-69702A1E477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7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4ACECB-2F48-464E-963E-3DBD7F8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the plots to come soon!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828FF6-F582-E943-A977-F25EB2A98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TODO:</a:t>
                </a:r>
              </a:p>
              <a:p>
                <a:pPr lvl="1"/>
                <a:r>
                  <a:rPr lang="en-US" dirty="0"/>
                  <a:t>Fit breakdown curves to determine breakdown voltages/behavior</a:t>
                </a:r>
              </a:p>
              <a:p>
                <a:pPr lvl="2"/>
                <a:r>
                  <a:rPr lang="en-US" dirty="0"/>
                  <a:t>Don Gardner provided reference for this</a:t>
                </a:r>
              </a:p>
              <a:p>
                <a:pPr lvl="2"/>
                <a:r>
                  <a:rPr lang="en-US" dirty="0" err="1"/>
                  <a:t>Kolodzey</a:t>
                </a:r>
                <a:r>
                  <a:rPr lang="en-US" dirty="0"/>
                  <a:t>, James, </a:t>
                </a:r>
                <a:r>
                  <a:rPr lang="en-US" dirty="0" err="1"/>
                  <a:t>Enam</a:t>
                </a:r>
                <a:r>
                  <a:rPr lang="en-US" dirty="0"/>
                  <a:t> Ahmed Chowdhury, Thomas N. Adam, </a:t>
                </a:r>
                <a:r>
                  <a:rPr lang="en-US" dirty="0" err="1"/>
                  <a:t>Guohua</a:t>
                </a:r>
                <a:r>
                  <a:rPr lang="en-US" dirty="0"/>
                  <a:t> Qui, I. Rau, Johnson Olufemi </a:t>
                </a:r>
                <a:r>
                  <a:rPr lang="en-US" dirty="0" err="1"/>
                  <a:t>Olowolafe</a:t>
                </a:r>
                <a:r>
                  <a:rPr lang="en-US" dirty="0"/>
                  <a:t>, John S. </a:t>
                </a:r>
                <a:r>
                  <a:rPr lang="en-US" dirty="0" err="1"/>
                  <a:t>Suehle</a:t>
                </a:r>
                <a:r>
                  <a:rPr lang="en-US" dirty="0"/>
                  <a:t>, and Yuan Chen. "Electrical conduction and dielectric breakdown in aluminum oxide insulators on silicon." </a:t>
                </a:r>
                <a:r>
                  <a:rPr lang="en-US" i="1" dirty="0"/>
                  <a:t>IEEE Transactions on Electron Devices</a:t>
                </a:r>
                <a:r>
                  <a:rPr lang="en-US" dirty="0"/>
                  <a:t> 47, no. 1 (2000): 121-128.</a:t>
                </a:r>
              </a:p>
              <a:p>
                <a:pPr lvl="1"/>
                <a:r>
                  <a:rPr lang="en-US" dirty="0"/>
                  <a:t>Make sure MIM’s constant capacitance somewhat matches expected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Need to determine from shadow mask… does Vijay know?</a:t>
                </a:r>
              </a:p>
              <a:p>
                <a:pPr lvl="1"/>
                <a:r>
                  <a:rPr lang="en-US" dirty="0"/>
                  <a:t>Fit C-V curves to check parameters like substrate doping and capacitances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Plot the rest of the data! (Need to write a script to do this)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828FF6-F582-E943-A977-F25EB2A98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388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MIM/MOSCAP Electrical Characterizations</vt:lpstr>
      <vt:lpstr>Characterized Structures</vt:lpstr>
      <vt:lpstr>Back-gate contact</vt:lpstr>
      <vt:lpstr>MIM: 10 nm ALD alumina (no seed)</vt:lpstr>
      <vt:lpstr>MIM: 10 nm ALD alumina (no seed)</vt:lpstr>
      <vt:lpstr>MOSCAP: 0.5 nm seed layer with 1 nm Al2O3</vt:lpstr>
      <vt:lpstr>Rest of the plots to come soon!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MIM/MOSCAP Electrical Characterizations</dc:title>
  <dc:creator>Akash Levy</dc:creator>
  <cp:lastModifiedBy>Akash Levy</cp:lastModifiedBy>
  <cp:revision>8</cp:revision>
  <dcterms:created xsi:type="dcterms:W3CDTF">2019-11-15T16:34:23Z</dcterms:created>
  <dcterms:modified xsi:type="dcterms:W3CDTF">2019-11-15T17:56:14Z</dcterms:modified>
</cp:coreProperties>
</file>