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8" r:id="rId6"/>
    <p:sldId id="264" r:id="rId7"/>
    <p:sldId id="261" r:id="rId8"/>
    <p:sldId id="270" r:id="rId9"/>
    <p:sldId id="265" r:id="rId10"/>
    <p:sldId id="271" r:id="rId11"/>
    <p:sldId id="272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39CBB-F1F4-DF49-8C9E-D6DB7268D102}" v="117" dt="2020-01-14T00:58:38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6208"/>
  </p:normalViewPr>
  <p:slideViewPr>
    <p:cSldViewPr snapToGrid="0" snapToObjects="1">
      <p:cViewPr varScale="1">
        <p:scale>
          <a:sx n="159" d="100"/>
          <a:sy n="159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707BE54A-950E-634E-B0C6-DAF62267E750}"/>
    <pc:docChg chg="custSel modSld sldOrd">
      <pc:chgData name="Akash Levy" userId="0f662538-7453-45f3-952a-fc9f1a7c515e" providerId="ADAL" clId="{707BE54A-950E-634E-B0C6-DAF62267E750}" dt="2019-09-24T22:47:06.858" v="229" actId="20577"/>
      <pc:docMkLst>
        <pc:docMk/>
      </pc:docMkLst>
      <pc:sldChg chg="modSp">
        <pc:chgData name="Akash Levy" userId="0f662538-7453-45f3-952a-fc9f1a7c515e" providerId="ADAL" clId="{707BE54A-950E-634E-B0C6-DAF62267E750}" dt="2019-09-24T21:33:47.333" v="123" actId="20577"/>
        <pc:sldMkLst>
          <pc:docMk/>
          <pc:sldMk cId="1805180399" sldId="259"/>
        </pc:sldMkLst>
        <pc:spChg chg="mod">
          <ac:chgData name="Akash Levy" userId="0f662538-7453-45f3-952a-fc9f1a7c515e" providerId="ADAL" clId="{707BE54A-950E-634E-B0C6-DAF62267E750}" dt="2019-09-24T21:33:47.333" v="123" actId="20577"/>
          <ac:spMkLst>
            <pc:docMk/>
            <pc:sldMk cId="1805180399" sldId="259"/>
            <ac:spMk id="3" creationId="{6E99D234-25C1-D849-BAB7-0D42D428BA76}"/>
          </ac:spMkLst>
        </pc:spChg>
      </pc:sldChg>
      <pc:sldChg chg="modSp">
        <pc:chgData name="Akash Levy" userId="0f662538-7453-45f3-952a-fc9f1a7c515e" providerId="ADAL" clId="{707BE54A-950E-634E-B0C6-DAF62267E750}" dt="2019-09-24T22:47:06.858" v="229" actId="20577"/>
        <pc:sldMkLst>
          <pc:docMk/>
          <pc:sldMk cId="3433488307" sldId="264"/>
        </pc:sldMkLst>
        <pc:spChg chg="mod">
          <ac:chgData name="Akash Levy" userId="0f662538-7453-45f3-952a-fc9f1a7c515e" providerId="ADAL" clId="{707BE54A-950E-634E-B0C6-DAF62267E750}" dt="2019-09-24T22:47:06.858" v="229" actId="20577"/>
          <ac:spMkLst>
            <pc:docMk/>
            <pc:sldMk cId="3433488307" sldId="264"/>
            <ac:spMk id="4" creationId="{90A14A21-DBA8-E54F-B623-09009CD70E2E}"/>
          </ac:spMkLst>
        </pc:spChg>
      </pc:sldChg>
      <pc:sldChg chg="ord">
        <pc:chgData name="Akash Levy" userId="0f662538-7453-45f3-952a-fc9f1a7c515e" providerId="ADAL" clId="{707BE54A-950E-634E-B0C6-DAF62267E750}" dt="2019-09-24T21:35:58.213" v="144"/>
        <pc:sldMkLst>
          <pc:docMk/>
          <pc:sldMk cId="2885818060" sldId="265"/>
        </pc:sldMkLst>
      </pc:sldChg>
    </pc:docChg>
  </pc:docChgLst>
  <pc:docChgLst>
    <pc:chgData name="Akash Levy" userId="0f662538-7453-45f3-952a-fc9f1a7c515e" providerId="ADAL" clId="{9CA89212-F30B-D348-8E87-00C330B54510}"/>
    <pc:docChg chg="undo redo custSel addSld delSld modSld">
      <pc:chgData name="Akash Levy" userId="0f662538-7453-45f3-952a-fc9f1a7c515e" providerId="ADAL" clId="{9CA89212-F30B-D348-8E87-00C330B54510}" dt="2019-12-14T06:54:01.510" v="6404" actId="20577"/>
      <pc:docMkLst>
        <pc:docMk/>
      </pc:docMkLst>
      <pc:sldChg chg="modSp">
        <pc:chgData name="Akash Levy" userId="0f662538-7453-45f3-952a-fc9f1a7c515e" providerId="ADAL" clId="{9CA89212-F30B-D348-8E87-00C330B54510}" dt="2019-12-12T04:40:36.015" v="759" actId="20577"/>
        <pc:sldMkLst>
          <pc:docMk/>
          <pc:sldMk cId="2640520032" sldId="256"/>
        </pc:sldMkLst>
        <pc:spChg chg="mod">
          <ac:chgData name="Akash Levy" userId="0f662538-7453-45f3-952a-fc9f1a7c515e" providerId="ADAL" clId="{9CA89212-F30B-D348-8E87-00C330B54510}" dt="2019-12-12T04:40:36.015" v="759" actId="20577"/>
          <ac:spMkLst>
            <pc:docMk/>
            <pc:sldMk cId="2640520032" sldId="256"/>
            <ac:spMk id="2" creationId="{B9FA4EA3-162A-0C46-BEF9-B4D557F680CB}"/>
          </ac:spMkLst>
        </pc:spChg>
        <pc:spChg chg="mod">
          <ac:chgData name="Akash Levy" userId="0f662538-7453-45f3-952a-fc9f1a7c515e" providerId="ADAL" clId="{9CA89212-F30B-D348-8E87-00C330B54510}" dt="2019-12-12T04:21:44.690" v="156" actId="20577"/>
          <ac:spMkLst>
            <pc:docMk/>
            <pc:sldMk cId="2640520032" sldId="256"/>
            <ac:spMk id="3" creationId="{ED344D22-282E-2C42-A948-FC35844C6F97}"/>
          </ac:spMkLst>
        </pc:spChg>
        <pc:spChg chg="mod">
          <ac:chgData name="Akash Levy" userId="0f662538-7453-45f3-952a-fc9f1a7c515e" providerId="ADAL" clId="{9CA89212-F30B-D348-8E87-00C330B54510}" dt="2019-12-12T04:21:25.403" v="106" actId="20577"/>
          <ac:spMkLst>
            <pc:docMk/>
            <pc:sldMk cId="2640520032" sldId="256"/>
            <ac:spMk id="4" creationId="{0D6A2ADD-7B62-8A42-9970-54A3BD6566FF}"/>
          </ac:spMkLst>
        </pc:spChg>
      </pc:sldChg>
      <pc:sldChg chg="delSp modSp">
        <pc:chgData name="Akash Levy" userId="0f662538-7453-45f3-952a-fc9f1a7c515e" providerId="ADAL" clId="{9CA89212-F30B-D348-8E87-00C330B54510}" dt="2019-12-13T03:35:48.208" v="5400" actId="20577"/>
        <pc:sldMkLst>
          <pc:docMk/>
          <pc:sldMk cId="527660552" sldId="257"/>
        </pc:sldMkLst>
        <pc:spChg chg="mod">
          <ac:chgData name="Akash Levy" userId="0f662538-7453-45f3-952a-fc9f1a7c515e" providerId="ADAL" clId="{9CA89212-F30B-D348-8E87-00C330B54510}" dt="2019-12-12T04:39:17.877" v="715" actId="20577"/>
          <ac:spMkLst>
            <pc:docMk/>
            <pc:sldMk cId="527660552" sldId="257"/>
            <ac:spMk id="5" creationId="{D2657993-3D15-C446-A09F-D7917E0A1B2A}"/>
          </ac:spMkLst>
        </pc:spChg>
        <pc:spChg chg="mod">
          <ac:chgData name="Akash Levy" userId="0f662538-7453-45f3-952a-fc9f1a7c515e" providerId="ADAL" clId="{9CA89212-F30B-D348-8E87-00C330B54510}" dt="2019-12-13T03:35:48.208" v="5400" actId="20577"/>
          <ac:spMkLst>
            <pc:docMk/>
            <pc:sldMk cId="527660552" sldId="257"/>
            <ac:spMk id="6" creationId="{75815843-4596-A74F-8360-FBFEC21BD91A}"/>
          </ac:spMkLst>
        </pc:spChg>
        <pc:picChg chg="del">
          <ac:chgData name="Akash Levy" userId="0f662538-7453-45f3-952a-fc9f1a7c515e" providerId="ADAL" clId="{9CA89212-F30B-D348-8E87-00C330B54510}" dt="2019-12-12T04:37:54.652" v="500" actId="478"/>
          <ac:picMkLst>
            <pc:docMk/>
            <pc:sldMk cId="527660552" sldId="257"/>
            <ac:picMk id="7" creationId="{79F0A145-02CC-5E45-97A0-BC46B8C4438C}"/>
          </ac:picMkLst>
        </pc:picChg>
      </pc:sldChg>
      <pc:sldChg chg="modSp">
        <pc:chgData name="Akash Levy" userId="0f662538-7453-45f3-952a-fc9f1a7c515e" providerId="ADAL" clId="{9CA89212-F30B-D348-8E87-00C330B54510}" dt="2019-12-12T05:11:53.713" v="2163" actId="20577"/>
        <pc:sldMkLst>
          <pc:docMk/>
          <pc:sldMk cId="1362509751" sldId="258"/>
        </pc:sldMkLst>
        <pc:spChg chg="mod">
          <ac:chgData name="Akash Levy" userId="0f662538-7453-45f3-952a-fc9f1a7c515e" providerId="ADAL" clId="{9CA89212-F30B-D348-8E87-00C330B54510}" dt="2019-12-12T05:11:53.713" v="2163" actId="20577"/>
          <ac:spMkLst>
            <pc:docMk/>
            <pc:sldMk cId="1362509751" sldId="258"/>
            <ac:spMk id="3" creationId="{6E99D234-25C1-D849-BAB7-0D42D428BA76}"/>
          </ac:spMkLst>
        </pc:spChg>
      </pc:sldChg>
      <pc:sldChg chg="addSp delSp modSp">
        <pc:chgData name="Akash Levy" userId="0f662538-7453-45f3-952a-fc9f1a7c515e" providerId="ADAL" clId="{9CA89212-F30B-D348-8E87-00C330B54510}" dt="2019-12-13T03:08:17.301" v="3736" actId="20577"/>
        <pc:sldMkLst>
          <pc:docMk/>
          <pc:sldMk cId="1805180399" sldId="259"/>
        </pc:sldMkLst>
        <pc:spChg chg="mod">
          <ac:chgData name="Akash Levy" userId="0f662538-7453-45f3-952a-fc9f1a7c515e" providerId="ADAL" clId="{9CA89212-F30B-D348-8E87-00C330B54510}" dt="2019-12-13T03:08:17.301" v="3736" actId="20577"/>
          <ac:spMkLst>
            <pc:docMk/>
            <pc:sldMk cId="1805180399" sldId="259"/>
            <ac:spMk id="2" creationId="{0134D4C1-6252-A14B-B87E-3D19CB6157F1}"/>
          </ac:spMkLst>
        </pc:spChg>
        <pc:spChg chg="del mod">
          <ac:chgData name="Akash Levy" userId="0f662538-7453-45f3-952a-fc9f1a7c515e" providerId="ADAL" clId="{9CA89212-F30B-D348-8E87-00C330B54510}" dt="2019-12-13T02:49:50.211" v="3185" actId="478"/>
          <ac:spMkLst>
            <pc:docMk/>
            <pc:sldMk cId="1805180399" sldId="259"/>
            <ac:spMk id="3" creationId="{6E99D234-25C1-D849-BAB7-0D42D428BA76}"/>
          </ac:spMkLst>
        </pc:spChg>
        <pc:spChg chg="add del mod">
          <ac:chgData name="Akash Levy" userId="0f662538-7453-45f3-952a-fc9f1a7c515e" providerId="ADAL" clId="{9CA89212-F30B-D348-8E87-00C330B54510}" dt="2019-12-13T02:49:52.768" v="3186" actId="478"/>
          <ac:spMkLst>
            <pc:docMk/>
            <pc:sldMk cId="1805180399" sldId="259"/>
            <ac:spMk id="4" creationId="{CE9E7BF0-D2FC-2148-8F64-CBCADAE13A9B}"/>
          </ac:spMkLst>
        </pc:spChg>
        <pc:spChg chg="add mod">
          <ac:chgData name="Akash Levy" userId="0f662538-7453-45f3-952a-fc9f1a7c515e" providerId="ADAL" clId="{9CA89212-F30B-D348-8E87-00C330B54510}" dt="2019-12-13T03:00:31.886" v="3365" actId="1076"/>
          <ac:spMkLst>
            <pc:docMk/>
            <pc:sldMk cId="1805180399" sldId="259"/>
            <ac:spMk id="6" creationId="{39BA026A-3350-FD46-A229-2B2619A143A3}"/>
          </ac:spMkLst>
        </pc:spChg>
        <pc:spChg chg="add mod">
          <ac:chgData name="Akash Levy" userId="0f662538-7453-45f3-952a-fc9f1a7c515e" providerId="ADAL" clId="{9CA89212-F30B-D348-8E87-00C330B54510}" dt="2019-12-13T03:00:31.886" v="3365" actId="1076"/>
          <ac:spMkLst>
            <pc:docMk/>
            <pc:sldMk cId="1805180399" sldId="259"/>
            <ac:spMk id="7" creationId="{9D242492-3A92-1241-8B74-45269577DBA5}"/>
          </ac:spMkLst>
        </pc:spChg>
        <pc:spChg chg="add mod">
          <ac:chgData name="Akash Levy" userId="0f662538-7453-45f3-952a-fc9f1a7c515e" providerId="ADAL" clId="{9CA89212-F30B-D348-8E87-00C330B54510}" dt="2019-12-13T03:00:31.886" v="3365" actId="1076"/>
          <ac:spMkLst>
            <pc:docMk/>
            <pc:sldMk cId="1805180399" sldId="259"/>
            <ac:spMk id="8" creationId="{BD9E0761-E35C-494F-8FD6-FD5F4E304238}"/>
          </ac:spMkLst>
        </pc:spChg>
        <pc:spChg chg="add del mod">
          <ac:chgData name="Akash Levy" userId="0f662538-7453-45f3-952a-fc9f1a7c515e" providerId="ADAL" clId="{9CA89212-F30B-D348-8E87-00C330B54510}" dt="2019-12-13T02:50:46.462" v="3198" actId="478"/>
          <ac:spMkLst>
            <pc:docMk/>
            <pc:sldMk cId="1805180399" sldId="259"/>
            <ac:spMk id="9" creationId="{CED034FC-E04D-B24E-8C89-96560FE438B3}"/>
          </ac:spMkLst>
        </pc:spChg>
        <pc:spChg chg="add mod">
          <ac:chgData name="Akash Levy" userId="0f662538-7453-45f3-952a-fc9f1a7c515e" providerId="ADAL" clId="{9CA89212-F30B-D348-8E87-00C330B54510}" dt="2019-12-13T03:00:31.886" v="3365" actId="1076"/>
          <ac:spMkLst>
            <pc:docMk/>
            <pc:sldMk cId="1805180399" sldId="259"/>
            <ac:spMk id="10" creationId="{B1C56C49-F5B7-AA42-845F-8BD5EB412F2C}"/>
          </ac:spMkLst>
        </pc:spChg>
        <pc:spChg chg="add mod">
          <ac:chgData name="Akash Levy" userId="0f662538-7453-45f3-952a-fc9f1a7c515e" providerId="ADAL" clId="{9CA89212-F30B-D348-8E87-00C330B54510}" dt="2019-12-13T03:00:31.886" v="3365" actId="1076"/>
          <ac:spMkLst>
            <pc:docMk/>
            <pc:sldMk cId="1805180399" sldId="259"/>
            <ac:spMk id="11" creationId="{E370DF96-9BC5-2949-8B37-9951CDD4A5B7}"/>
          </ac:spMkLst>
        </pc:spChg>
        <pc:spChg chg="add mod">
          <ac:chgData name="Akash Levy" userId="0f662538-7453-45f3-952a-fc9f1a7c515e" providerId="ADAL" clId="{9CA89212-F30B-D348-8E87-00C330B54510}" dt="2019-12-13T03:00:31.886" v="3365" actId="1076"/>
          <ac:spMkLst>
            <pc:docMk/>
            <pc:sldMk cId="1805180399" sldId="259"/>
            <ac:spMk id="12" creationId="{76EFA9F8-1C80-A14A-8A5A-11BF4AD8C55A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13" creationId="{F6086C93-9990-3C44-835A-2F2A9B0185BF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14" creationId="{62FCDAFD-9B7E-AA40-9DBD-76166A9F5115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15" creationId="{52F1AEEB-6FE5-0D43-BED4-91A5C7722650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16" creationId="{5FDCE6DB-4EAE-7446-A142-0DABACFB7F79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17" creationId="{2F65EB3A-57FA-8B40-BD71-8CD797F0045E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18" creationId="{F849D026-F0DB-EA48-8210-2777AFA09FDA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19" creationId="{DA940E8B-F703-BD43-9450-8C8D48BD527B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20" creationId="{EA214090-5570-0347-8FBA-250903AAA8B1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21" creationId="{814F7314-84CD-B744-8E08-3DF83F49896B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22" creationId="{E5B4F922-AF5A-684E-8E49-65231E12AE50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23" creationId="{CD55EB06-EF35-3E40-92F1-0CEAB5BFC7E3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24" creationId="{CDA5C449-6AFA-A347-8749-3AAEF3A8A623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25" creationId="{B4238BF7-9267-D34E-96EF-AAC8B433A915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26" creationId="{ECA41F79-0E14-B647-87B4-23737D9DE8E5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27" creationId="{2CB29D57-FB13-EF45-9EC7-DC67907EEF95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28" creationId="{AFD00684-15B5-8F4C-9FE5-FBA0FE168927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29" creationId="{1F3AAF7F-D779-6D4B-920A-18880EC04E4E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30" creationId="{991D2B23-F228-9543-A42D-F8E5A1FC215D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31" creationId="{C6DDAEAF-85E9-E84F-A01F-87863A955A45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32" creationId="{3F22950B-B374-7840-BB17-5F55D5182374}"/>
          </ac:spMkLst>
        </pc:spChg>
        <pc:spChg chg="add mod">
          <ac:chgData name="Akash Levy" userId="0f662538-7453-45f3-952a-fc9f1a7c515e" providerId="ADAL" clId="{9CA89212-F30B-D348-8E87-00C330B54510}" dt="2019-12-13T03:01:17.270" v="3375" actId="207"/>
          <ac:spMkLst>
            <pc:docMk/>
            <pc:sldMk cId="1805180399" sldId="259"/>
            <ac:spMk id="33" creationId="{987A1A5A-9DA3-504F-928C-4431CD42388E}"/>
          </ac:spMkLst>
        </pc:spChg>
        <pc:spChg chg="add mod">
          <ac:chgData name="Akash Levy" userId="0f662538-7453-45f3-952a-fc9f1a7c515e" providerId="ADAL" clId="{9CA89212-F30B-D348-8E87-00C330B54510}" dt="2019-12-13T03:01:21.924" v="3377" actId="1076"/>
          <ac:spMkLst>
            <pc:docMk/>
            <pc:sldMk cId="1805180399" sldId="259"/>
            <ac:spMk id="34" creationId="{2C53EB7A-FC57-5F40-8519-AC2D10471A92}"/>
          </ac:spMkLst>
        </pc:spChg>
        <pc:spChg chg="add mod">
          <ac:chgData name="Akash Levy" userId="0f662538-7453-45f3-952a-fc9f1a7c515e" providerId="ADAL" clId="{9CA89212-F30B-D348-8E87-00C330B54510}" dt="2019-12-13T03:06:33.945" v="3675" actId="1076"/>
          <ac:spMkLst>
            <pc:docMk/>
            <pc:sldMk cId="1805180399" sldId="259"/>
            <ac:spMk id="35" creationId="{4B809A24-11B8-7440-952B-4400B0E4A21D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36" creationId="{227B0BE1-2A8D-844E-8726-60AE214D52A1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37" creationId="{8F8ECD18-0EAC-5F4E-ACE3-C182E956D7CC}"/>
          </ac:spMkLst>
        </pc:spChg>
        <pc:spChg chg="add mod">
          <ac:chgData name="Akash Levy" userId="0f662538-7453-45f3-952a-fc9f1a7c515e" providerId="ADAL" clId="{9CA89212-F30B-D348-8E87-00C330B54510}" dt="2019-12-13T03:08:06.848" v="3727" actId="1076"/>
          <ac:spMkLst>
            <pc:docMk/>
            <pc:sldMk cId="1805180399" sldId="259"/>
            <ac:spMk id="38" creationId="{DBECE83D-1B27-FD48-A21D-EE3FFBB8AE79}"/>
          </ac:spMkLst>
        </pc:spChg>
        <pc:spChg chg="add mod">
          <ac:chgData name="Akash Levy" userId="0f662538-7453-45f3-952a-fc9f1a7c515e" providerId="ADAL" clId="{9CA89212-F30B-D348-8E87-00C330B54510}" dt="2019-12-13T03:08:09.684" v="3728" actId="1076"/>
          <ac:spMkLst>
            <pc:docMk/>
            <pc:sldMk cId="1805180399" sldId="259"/>
            <ac:spMk id="39" creationId="{F9901026-A97F-5742-BF3D-102626FC6661}"/>
          </ac:spMkLst>
        </pc:spChg>
        <pc:spChg chg="add mod">
          <ac:chgData name="Akash Levy" userId="0f662538-7453-45f3-952a-fc9f1a7c515e" providerId="ADAL" clId="{9CA89212-F30B-D348-8E87-00C330B54510}" dt="2019-12-13T03:04:38.081" v="3535" actId="1076"/>
          <ac:spMkLst>
            <pc:docMk/>
            <pc:sldMk cId="1805180399" sldId="259"/>
            <ac:spMk id="40" creationId="{4CCA5159-5EB6-6F41-A958-7BF98B86D219}"/>
          </ac:spMkLst>
        </pc:spChg>
        <pc:spChg chg="add mod">
          <ac:chgData name="Akash Levy" userId="0f662538-7453-45f3-952a-fc9f1a7c515e" providerId="ADAL" clId="{9CA89212-F30B-D348-8E87-00C330B54510}" dt="2019-12-13T03:06:29.225" v="3674" actId="1076"/>
          <ac:spMkLst>
            <pc:docMk/>
            <pc:sldMk cId="1805180399" sldId="259"/>
            <ac:spMk id="41" creationId="{9218ADC1-9A94-E843-9046-8948E4AD7762}"/>
          </ac:spMkLst>
        </pc:spChg>
        <pc:spChg chg="add mod">
          <ac:chgData name="Akash Levy" userId="0f662538-7453-45f3-952a-fc9f1a7c515e" providerId="ADAL" clId="{9CA89212-F30B-D348-8E87-00C330B54510}" dt="2019-12-13T03:07:52.819" v="3723" actId="1076"/>
          <ac:spMkLst>
            <pc:docMk/>
            <pc:sldMk cId="1805180399" sldId="259"/>
            <ac:spMk id="42" creationId="{F5CC96F3-3935-5F48-815F-71CD8E33E1D2}"/>
          </ac:spMkLst>
        </pc:spChg>
        <pc:spChg chg="add del mod">
          <ac:chgData name="Akash Levy" userId="0f662538-7453-45f3-952a-fc9f1a7c515e" providerId="ADAL" clId="{9CA89212-F30B-D348-8E87-00C330B54510}" dt="2019-12-13T03:07:14.936" v="3698" actId="478"/>
          <ac:spMkLst>
            <pc:docMk/>
            <pc:sldMk cId="1805180399" sldId="259"/>
            <ac:spMk id="43" creationId="{F9D8DF42-D518-FC42-9F2D-B0703D553474}"/>
          </ac:spMkLst>
        </pc:spChg>
        <pc:spChg chg="add del mod">
          <ac:chgData name="Akash Levy" userId="0f662538-7453-45f3-952a-fc9f1a7c515e" providerId="ADAL" clId="{9CA89212-F30B-D348-8E87-00C330B54510}" dt="2019-12-13T03:08:01.826" v="3726"/>
          <ac:spMkLst>
            <pc:docMk/>
            <pc:sldMk cId="1805180399" sldId="259"/>
            <ac:spMk id="44" creationId="{0171ED89-4F2C-814A-AE14-DEB8146F2624}"/>
          </ac:spMkLst>
        </pc:spChg>
        <pc:spChg chg="add mod">
          <ac:chgData name="Akash Levy" userId="0f662538-7453-45f3-952a-fc9f1a7c515e" providerId="ADAL" clId="{9CA89212-F30B-D348-8E87-00C330B54510}" dt="2019-12-13T03:07:58.432" v="3724" actId="1076"/>
          <ac:spMkLst>
            <pc:docMk/>
            <pc:sldMk cId="1805180399" sldId="259"/>
            <ac:spMk id="45" creationId="{8A220AE4-F19D-E14E-8DA4-5BA0C8631F97}"/>
          </ac:spMkLst>
        </pc:spChg>
        <pc:graphicFrameChg chg="del">
          <ac:chgData name="Akash Levy" userId="0f662538-7453-45f3-952a-fc9f1a7c515e" providerId="ADAL" clId="{9CA89212-F30B-D348-8E87-00C330B54510}" dt="2019-12-12T05:12:15.630" v="2165" actId="478"/>
          <ac:graphicFrameMkLst>
            <pc:docMk/>
            <pc:sldMk cId="1805180399" sldId="259"/>
            <ac:graphicFrameMk id="5" creationId="{2E83F15D-C98E-5946-B356-362E864D2852}"/>
          </ac:graphicFrameMkLst>
        </pc:graphicFrameChg>
      </pc:sldChg>
      <pc:sldChg chg="modSp">
        <pc:chgData name="Akash Levy" userId="0f662538-7453-45f3-952a-fc9f1a7c515e" providerId="ADAL" clId="{9CA89212-F30B-D348-8E87-00C330B54510}" dt="2019-12-14T06:54:01.510" v="6404" actId="20577"/>
        <pc:sldMkLst>
          <pc:docMk/>
          <pc:sldMk cId="2114044466" sldId="261"/>
        </pc:sldMkLst>
        <pc:graphicFrameChg chg="mod modGraphic">
          <ac:chgData name="Akash Levy" userId="0f662538-7453-45f3-952a-fc9f1a7c515e" providerId="ADAL" clId="{9CA89212-F30B-D348-8E87-00C330B54510}" dt="2019-12-14T06:54:01.510" v="6404" actId="20577"/>
          <ac:graphicFrameMkLst>
            <pc:docMk/>
            <pc:sldMk cId="2114044466" sldId="261"/>
            <ac:graphicFrameMk id="4" creationId="{512E8057-1D3A-5C42-8CA7-FCE2140E1E98}"/>
          </ac:graphicFrameMkLst>
        </pc:graphicFrameChg>
      </pc:sldChg>
      <pc:sldChg chg="del">
        <pc:chgData name="Akash Levy" userId="0f662538-7453-45f3-952a-fc9f1a7c515e" providerId="ADAL" clId="{9CA89212-F30B-D348-8E87-00C330B54510}" dt="2019-12-13T03:18:13.182" v="4436" actId="2696"/>
        <pc:sldMkLst>
          <pc:docMk/>
          <pc:sldMk cId="693373613" sldId="263"/>
        </pc:sldMkLst>
      </pc:sldChg>
      <pc:sldChg chg="modSp">
        <pc:chgData name="Akash Levy" userId="0f662538-7453-45f3-952a-fc9f1a7c515e" providerId="ADAL" clId="{9CA89212-F30B-D348-8E87-00C330B54510}" dt="2019-12-13T02:41:55.008" v="3184" actId="20577"/>
        <pc:sldMkLst>
          <pc:docMk/>
          <pc:sldMk cId="3433488307" sldId="264"/>
        </pc:sldMkLst>
        <pc:spChg chg="mod">
          <ac:chgData name="Akash Levy" userId="0f662538-7453-45f3-952a-fc9f1a7c515e" providerId="ADAL" clId="{9CA89212-F30B-D348-8E87-00C330B54510}" dt="2019-12-13T02:41:55.008" v="3184" actId="20577"/>
          <ac:spMkLst>
            <pc:docMk/>
            <pc:sldMk cId="3433488307" sldId="264"/>
            <ac:spMk id="3" creationId="{92A682E5-EA5D-034D-81DE-B9B3A4291732}"/>
          </ac:spMkLst>
        </pc:spChg>
        <pc:spChg chg="mod">
          <ac:chgData name="Akash Levy" userId="0f662538-7453-45f3-952a-fc9f1a7c515e" providerId="ADAL" clId="{9CA89212-F30B-D348-8E87-00C330B54510}" dt="2019-12-12T05:17:50.189" v="2544" actId="20577"/>
          <ac:spMkLst>
            <pc:docMk/>
            <pc:sldMk cId="3433488307" sldId="264"/>
            <ac:spMk id="4" creationId="{90A14A21-DBA8-E54F-B623-09009CD70E2E}"/>
          </ac:spMkLst>
        </pc:spChg>
      </pc:sldChg>
      <pc:sldChg chg="modSp">
        <pc:chgData name="Akash Levy" userId="0f662538-7453-45f3-952a-fc9f1a7c515e" providerId="ADAL" clId="{9CA89212-F30B-D348-8E87-00C330B54510}" dt="2019-12-13T03:18:00.551" v="4435" actId="20577"/>
        <pc:sldMkLst>
          <pc:docMk/>
          <pc:sldMk cId="2885818060" sldId="265"/>
        </pc:sldMkLst>
        <pc:spChg chg="mod">
          <ac:chgData name="Akash Levy" userId="0f662538-7453-45f3-952a-fc9f1a7c515e" providerId="ADAL" clId="{9CA89212-F30B-D348-8E87-00C330B54510}" dt="2019-12-13T03:18:00.551" v="4435" actId="20577"/>
          <ac:spMkLst>
            <pc:docMk/>
            <pc:sldMk cId="2885818060" sldId="265"/>
            <ac:spMk id="3" creationId="{D291127C-0651-3442-AB2C-9B4CB536E24B}"/>
          </ac:spMkLst>
        </pc:spChg>
      </pc:sldChg>
      <pc:sldChg chg="modSp del">
        <pc:chgData name="Akash Levy" userId="0f662538-7453-45f3-952a-fc9f1a7c515e" providerId="ADAL" clId="{9CA89212-F30B-D348-8E87-00C330B54510}" dt="2019-12-13T03:19:05.854" v="4476" actId="2696"/>
        <pc:sldMkLst>
          <pc:docMk/>
          <pc:sldMk cId="3789025656" sldId="266"/>
        </pc:sldMkLst>
        <pc:spChg chg="mod">
          <ac:chgData name="Akash Levy" userId="0f662538-7453-45f3-952a-fc9f1a7c515e" providerId="ADAL" clId="{9CA89212-F30B-D348-8E87-00C330B54510}" dt="2019-12-13T03:18:45.674" v="4475" actId="20577"/>
          <ac:spMkLst>
            <pc:docMk/>
            <pc:sldMk cId="3789025656" sldId="266"/>
            <ac:spMk id="3" creationId="{AFCCFDFF-88CC-6E47-9D8C-4CB71BC52E1B}"/>
          </ac:spMkLst>
        </pc:spChg>
      </pc:sldChg>
      <pc:sldChg chg="modSp add">
        <pc:chgData name="Akash Levy" userId="0f662538-7453-45f3-952a-fc9f1a7c515e" providerId="ADAL" clId="{9CA89212-F30B-D348-8E87-00C330B54510}" dt="2019-12-14T06:53:45.047" v="6374" actId="20577"/>
        <pc:sldMkLst>
          <pc:docMk/>
          <pc:sldMk cId="3224159835" sldId="268"/>
        </pc:sldMkLst>
        <pc:spChg chg="mod">
          <ac:chgData name="Akash Levy" userId="0f662538-7453-45f3-952a-fc9f1a7c515e" providerId="ADAL" clId="{9CA89212-F30B-D348-8E87-00C330B54510}" dt="2019-12-14T06:53:45.047" v="6374" actId="20577"/>
          <ac:spMkLst>
            <pc:docMk/>
            <pc:sldMk cId="3224159835" sldId="268"/>
            <ac:spMk id="3" creationId="{6E99D234-25C1-D849-BAB7-0D42D428BA76}"/>
          </ac:spMkLst>
        </pc:spChg>
      </pc:sldChg>
      <pc:sldChg chg="addSp delSp modSp add">
        <pc:chgData name="Akash Levy" userId="0f662538-7453-45f3-952a-fc9f1a7c515e" providerId="ADAL" clId="{9CA89212-F30B-D348-8E87-00C330B54510}" dt="2019-12-13T01:57:56.308" v="2630" actId="114"/>
        <pc:sldMkLst>
          <pc:docMk/>
          <pc:sldMk cId="4076449610" sldId="269"/>
        </pc:sldMkLst>
        <pc:spChg chg="del">
          <ac:chgData name="Akash Levy" userId="0f662538-7453-45f3-952a-fc9f1a7c515e" providerId="ADAL" clId="{9CA89212-F30B-D348-8E87-00C330B54510}" dt="2019-12-12T04:36:36.692" v="435"/>
          <ac:spMkLst>
            <pc:docMk/>
            <pc:sldMk cId="4076449610" sldId="269"/>
            <ac:spMk id="2" creationId="{1FEB3A49-ED18-D44E-8BC4-93DF04EDD522}"/>
          </ac:spMkLst>
        </pc:spChg>
        <pc:spChg chg="del">
          <ac:chgData name="Akash Levy" userId="0f662538-7453-45f3-952a-fc9f1a7c515e" providerId="ADAL" clId="{9CA89212-F30B-D348-8E87-00C330B54510}" dt="2019-12-12T04:36:36.692" v="435"/>
          <ac:spMkLst>
            <pc:docMk/>
            <pc:sldMk cId="4076449610" sldId="269"/>
            <ac:spMk id="3" creationId="{75CFA643-9594-7D40-B15E-AD7AA08CC85D}"/>
          </ac:spMkLst>
        </pc:spChg>
        <pc:spChg chg="del">
          <ac:chgData name="Akash Levy" userId="0f662538-7453-45f3-952a-fc9f1a7c515e" providerId="ADAL" clId="{9CA89212-F30B-D348-8E87-00C330B54510}" dt="2019-12-12T04:36:36.692" v="435"/>
          <ac:spMkLst>
            <pc:docMk/>
            <pc:sldMk cId="4076449610" sldId="269"/>
            <ac:spMk id="4" creationId="{B2E62017-4473-CF44-99E8-5112C45EBF8C}"/>
          </ac:spMkLst>
        </pc:spChg>
        <pc:spChg chg="add mod">
          <ac:chgData name="Akash Levy" userId="0f662538-7453-45f3-952a-fc9f1a7c515e" providerId="ADAL" clId="{9CA89212-F30B-D348-8E87-00C330B54510}" dt="2019-12-12T04:45:43.262" v="1507" actId="20577"/>
          <ac:spMkLst>
            <pc:docMk/>
            <pc:sldMk cId="4076449610" sldId="269"/>
            <ac:spMk id="5" creationId="{5F6F06FF-D461-F84E-80BB-6A4920A5927F}"/>
          </ac:spMkLst>
        </pc:spChg>
        <pc:spChg chg="add mod">
          <ac:chgData name="Akash Levy" userId="0f662538-7453-45f3-952a-fc9f1a7c515e" providerId="ADAL" clId="{9CA89212-F30B-D348-8E87-00C330B54510}" dt="2019-12-13T01:57:56.308" v="2630" actId="114"/>
          <ac:spMkLst>
            <pc:docMk/>
            <pc:sldMk cId="4076449610" sldId="269"/>
            <ac:spMk id="6" creationId="{7BCA8146-2060-4A49-B402-A25C4EFAB495}"/>
          </ac:spMkLst>
        </pc:spChg>
        <pc:picChg chg="add mod">
          <ac:chgData name="Akash Levy" userId="0f662538-7453-45f3-952a-fc9f1a7c515e" providerId="ADAL" clId="{9CA89212-F30B-D348-8E87-00C330B54510}" dt="2019-12-12T05:07:51.892" v="1848" actId="1076"/>
          <ac:picMkLst>
            <pc:docMk/>
            <pc:sldMk cId="4076449610" sldId="269"/>
            <ac:picMk id="7" creationId="{960EDAB0-8A55-0240-95CB-6B2EAC36BCC4}"/>
          </ac:picMkLst>
        </pc:picChg>
      </pc:sldChg>
    </pc:docChg>
  </pc:docChgLst>
  <pc:docChgLst>
    <pc:chgData name="Akash Levy" userId="0f662538-7453-45f3-952a-fc9f1a7c515e" providerId="ADAL" clId="{E3839CBB-F1F4-DF49-8C9E-D6DB7268D102}"/>
    <pc:docChg chg="undo custSel addSld delSld modSld sldOrd">
      <pc:chgData name="Akash Levy" userId="0f662538-7453-45f3-952a-fc9f1a7c515e" providerId="ADAL" clId="{E3839CBB-F1F4-DF49-8C9E-D6DB7268D102}" dt="2020-01-14T00:59:36.383" v="6026" actId="20577"/>
      <pc:docMkLst>
        <pc:docMk/>
      </pc:docMkLst>
      <pc:sldChg chg="modSp">
        <pc:chgData name="Akash Levy" userId="0f662538-7453-45f3-952a-fc9f1a7c515e" providerId="ADAL" clId="{E3839CBB-F1F4-DF49-8C9E-D6DB7268D102}" dt="2020-01-11T00:59:03.211" v="1364" actId="20577"/>
        <pc:sldMkLst>
          <pc:docMk/>
          <pc:sldMk cId="2640520032" sldId="256"/>
        </pc:sldMkLst>
        <pc:spChg chg="mod">
          <ac:chgData name="Akash Levy" userId="0f662538-7453-45f3-952a-fc9f1a7c515e" providerId="ADAL" clId="{E3839CBB-F1F4-DF49-8C9E-D6DB7268D102}" dt="2020-01-11T00:59:03.211" v="1364" actId="20577"/>
          <ac:spMkLst>
            <pc:docMk/>
            <pc:sldMk cId="2640520032" sldId="256"/>
            <ac:spMk id="2" creationId="{B9FA4EA3-162A-0C46-BEF9-B4D557F680CB}"/>
          </ac:spMkLst>
        </pc:spChg>
      </pc:sldChg>
      <pc:sldChg chg="modSp">
        <pc:chgData name="Akash Levy" userId="0f662538-7453-45f3-952a-fc9f1a7c515e" providerId="ADAL" clId="{E3839CBB-F1F4-DF49-8C9E-D6DB7268D102}" dt="2020-01-11T02:55:24.330" v="4023" actId="20577"/>
        <pc:sldMkLst>
          <pc:docMk/>
          <pc:sldMk cId="527660552" sldId="257"/>
        </pc:sldMkLst>
        <pc:spChg chg="mod">
          <ac:chgData name="Akash Levy" userId="0f662538-7453-45f3-952a-fc9f1a7c515e" providerId="ADAL" clId="{E3839CBB-F1F4-DF49-8C9E-D6DB7268D102}" dt="2020-01-11T02:55:24.330" v="4023" actId="20577"/>
          <ac:spMkLst>
            <pc:docMk/>
            <pc:sldMk cId="527660552" sldId="257"/>
            <ac:spMk id="6" creationId="{75815843-4596-A74F-8360-FBFEC21BD91A}"/>
          </ac:spMkLst>
        </pc:spChg>
      </pc:sldChg>
      <pc:sldChg chg="modSp">
        <pc:chgData name="Akash Levy" userId="0f662538-7453-45f3-952a-fc9f1a7c515e" providerId="ADAL" clId="{E3839CBB-F1F4-DF49-8C9E-D6DB7268D102}" dt="2020-01-11T00:51:36.648" v="1144" actId="20577"/>
        <pc:sldMkLst>
          <pc:docMk/>
          <pc:sldMk cId="1362509751" sldId="258"/>
        </pc:sldMkLst>
        <pc:spChg chg="mod">
          <ac:chgData name="Akash Levy" userId="0f662538-7453-45f3-952a-fc9f1a7c515e" providerId="ADAL" clId="{E3839CBB-F1F4-DF49-8C9E-D6DB7268D102}" dt="2020-01-11T00:51:36.648" v="1144" actId="20577"/>
          <ac:spMkLst>
            <pc:docMk/>
            <pc:sldMk cId="1362509751" sldId="258"/>
            <ac:spMk id="3" creationId="{6E99D234-25C1-D849-BAB7-0D42D428BA76}"/>
          </ac:spMkLst>
        </pc:spChg>
      </pc:sldChg>
      <pc:sldChg chg="addSp delSp modSp ord">
        <pc:chgData name="Akash Levy" userId="0f662538-7453-45f3-952a-fc9f1a7c515e" providerId="ADAL" clId="{E3839CBB-F1F4-DF49-8C9E-D6DB7268D102}" dt="2020-01-14T00:52:14.428" v="5891" actId="20577"/>
        <pc:sldMkLst>
          <pc:docMk/>
          <pc:sldMk cId="1805180399" sldId="259"/>
        </pc:sldMkLst>
        <pc:spChg chg="mod">
          <ac:chgData name="Akash Levy" userId="0f662538-7453-45f3-952a-fc9f1a7c515e" providerId="ADAL" clId="{E3839CBB-F1F4-DF49-8C9E-D6DB7268D102}" dt="2020-01-11T01:12:54.152" v="2214" actId="20577"/>
          <ac:spMkLst>
            <pc:docMk/>
            <pc:sldMk cId="1805180399" sldId="259"/>
            <ac:spMk id="2" creationId="{0134D4C1-6252-A14B-B87E-3D19CB6157F1}"/>
          </ac:spMkLst>
        </pc:spChg>
        <pc:spChg chg="add del mod">
          <ac:chgData name="Akash Levy" userId="0f662538-7453-45f3-952a-fc9f1a7c515e" providerId="ADAL" clId="{E3839CBB-F1F4-DF49-8C9E-D6DB7268D102}" dt="2020-01-10T23:26:26.728" v="581" actId="478"/>
          <ac:spMkLst>
            <pc:docMk/>
            <pc:sldMk cId="1805180399" sldId="259"/>
            <ac:spMk id="3" creationId="{726A9B3B-9411-BA4F-ADCF-FFE00B6E7D2D}"/>
          </ac:spMkLst>
        </pc:spChg>
        <pc:spChg chg="add del mod">
          <ac:chgData name="Akash Levy" userId="0f662538-7453-45f3-952a-fc9f1a7c515e" providerId="ADAL" clId="{E3839CBB-F1F4-DF49-8C9E-D6DB7268D102}" dt="2020-01-10T23:22:46.146" v="552" actId="478"/>
          <ac:spMkLst>
            <pc:docMk/>
            <pc:sldMk cId="1805180399" sldId="259"/>
            <ac:spMk id="4" creationId="{DBAC792F-4EBC-224F-BD36-FBE23EDEE06E}"/>
          </ac:spMkLst>
        </pc:spChg>
        <pc:spChg chg="add del mod">
          <ac:chgData name="Akash Levy" userId="0f662538-7453-45f3-952a-fc9f1a7c515e" providerId="ADAL" clId="{E3839CBB-F1F4-DF49-8C9E-D6DB7268D102}" dt="2020-01-10T23:26:58.801" v="591" actId="478"/>
          <ac:spMkLst>
            <pc:docMk/>
            <pc:sldMk cId="1805180399" sldId="259"/>
            <ac:spMk id="5" creationId="{80E63F3A-8751-4A45-855B-18CE31CDB109}"/>
          </ac:spMkLst>
        </pc:spChg>
        <pc:spChg chg="mod">
          <ac:chgData name="Akash Levy" userId="0f662538-7453-45f3-952a-fc9f1a7c515e" providerId="ADAL" clId="{E3839CBB-F1F4-DF49-8C9E-D6DB7268D102}" dt="2020-01-10T23:24:01.978" v="553" actId="14861"/>
          <ac:spMkLst>
            <pc:docMk/>
            <pc:sldMk cId="1805180399" sldId="259"/>
            <ac:spMk id="6" creationId="{39BA026A-3350-FD46-A229-2B2619A143A3}"/>
          </ac:spMkLst>
        </pc:spChg>
        <pc:spChg chg="mod">
          <ac:chgData name="Akash Levy" userId="0f662538-7453-45f3-952a-fc9f1a7c515e" providerId="ADAL" clId="{E3839CBB-F1F4-DF49-8C9E-D6DB7268D102}" dt="2020-01-10T23:24:01.978" v="553" actId="14861"/>
          <ac:spMkLst>
            <pc:docMk/>
            <pc:sldMk cId="1805180399" sldId="259"/>
            <ac:spMk id="7" creationId="{9D242492-3A92-1241-8B74-45269577DBA5}"/>
          </ac:spMkLst>
        </pc:spChg>
        <pc:spChg chg="mod">
          <ac:chgData name="Akash Levy" userId="0f662538-7453-45f3-952a-fc9f1a7c515e" providerId="ADAL" clId="{E3839CBB-F1F4-DF49-8C9E-D6DB7268D102}" dt="2020-01-10T23:24:01.978" v="553" actId="14861"/>
          <ac:spMkLst>
            <pc:docMk/>
            <pc:sldMk cId="1805180399" sldId="259"/>
            <ac:spMk id="8" creationId="{BD9E0761-E35C-494F-8FD6-FD5F4E304238}"/>
          </ac:spMkLst>
        </pc:spChg>
        <pc:spChg chg="add del mod">
          <ac:chgData name="Akash Levy" userId="0f662538-7453-45f3-952a-fc9f1a7c515e" providerId="ADAL" clId="{E3839CBB-F1F4-DF49-8C9E-D6DB7268D102}" dt="2020-01-10T23:27:55.958" v="597" actId="478"/>
          <ac:spMkLst>
            <pc:docMk/>
            <pc:sldMk cId="1805180399" sldId="259"/>
            <ac:spMk id="9" creationId="{964175E2-4A09-C943-A56D-32BE9F47BC5F}"/>
          </ac:spMkLst>
        </pc:spChg>
        <pc:spChg chg="del">
          <ac:chgData name="Akash Levy" userId="0f662538-7453-45f3-952a-fc9f1a7c515e" providerId="ADAL" clId="{E3839CBB-F1F4-DF49-8C9E-D6DB7268D102}" dt="2020-01-10T20:03:22.602" v="339" actId="478"/>
          <ac:spMkLst>
            <pc:docMk/>
            <pc:sldMk cId="1805180399" sldId="259"/>
            <ac:spMk id="10" creationId="{B1C56C49-F5B7-AA42-845F-8BD5EB412F2C}"/>
          </ac:spMkLst>
        </pc:spChg>
        <pc:spChg chg="del">
          <ac:chgData name="Akash Levy" userId="0f662538-7453-45f3-952a-fc9f1a7c515e" providerId="ADAL" clId="{E3839CBB-F1F4-DF49-8C9E-D6DB7268D102}" dt="2020-01-10T20:03:22.602" v="339" actId="478"/>
          <ac:spMkLst>
            <pc:docMk/>
            <pc:sldMk cId="1805180399" sldId="259"/>
            <ac:spMk id="11" creationId="{E370DF96-9BC5-2949-8B37-9951CDD4A5B7}"/>
          </ac:spMkLst>
        </pc:spChg>
        <pc:spChg chg="mod">
          <ac:chgData name="Akash Levy" userId="0f662538-7453-45f3-952a-fc9f1a7c515e" providerId="ADAL" clId="{E3839CBB-F1F4-DF49-8C9E-D6DB7268D102}" dt="2020-01-10T23:53:41.542" v="949" actId="20577"/>
          <ac:spMkLst>
            <pc:docMk/>
            <pc:sldMk cId="1805180399" sldId="259"/>
            <ac:spMk id="12" creationId="{76EFA9F8-1C80-A14A-8A5A-11BF4AD8C55A}"/>
          </ac:spMkLst>
        </pc:spChg>
        <pc:spChg chg="del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13" creationId="{F6086C93-9990-3C44-835A-2F2A9B0185BF}"/>
          </ac:spMkLst>
        </pc:spChg>
        <pc:spChg chg="del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14" creationId="{62FCDAFD-9B7E-AA40-9DBD-76166A9F5115}"/>
          </ac:spMkLst>
        </pc:spChg>
        <pc:spChg chg="del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15" creationId="{52F1AEEB-6FE5-0D43-BED4-91A5C7722650}"/>
          </ac:spMkLst>
        </pc:spChg>
        <pc:spChg chg="del mod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16" creationId="{5FDCE6DB-4EAE-7446-A142-0DABACFB7F79}"/>
          </ac:spMkLst>
        </pc:spChg>
        <pc:spChg chg="del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17" creationId="{2F65EB3A-57FA-8B40-BD71-8CD797F0045E}"/>
          </ac:spMkLst>
        </pc:spChg>
        <pc:spChg chg="del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18" creationId="{F849D026-F0DB-EA48-8210-2777AFA09FDA}"/>
          </ac:spMkLst>
        </pc:spChg>
        <pc:spChg chg="del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19" creationId="{DA940E8B-F703-BD43-9450-8C8D48BD527B}"/>
          </ac:spMkLst>
        </pc:spChg>
        <pc:spChg chg="del mod">
          <ac:chgData name="Akash Levy" userId="0f662538-7453-45f3-952a-fc9f1a7c515e" providerId="ADAL" clId="{E3839CBB-F1F4-DF49-8C9E-D6DB7268D102}" dt="2020-01-10T03:48:52.175" v="224" actId="478"/>
          <ac:spMkLst>
            <pc:docMk/>
            <pc:sldMk cId="1805180399" sldId="259"/>
            <ac:spMk id="20" creationId="{EA214090-5570-0347-8FBA-250903AAA8B1}"/>
          </ac:spMkLst>
        </pc:spChg>
        <pc:spChg chg="del mod">
          <ac:chgData name="Akash Levy" userId="0f662538-7453-45f3-952a-fc9f1a7c515e" providerId="ADAL" clId="{E3839CBB-F1F4-DF49-8C9E-D6DB7268D102}" dt="2020-01-10T03:50:18.226" v="237" actId="478"/>
          <ac:spMkLst>
            <pc:docMk/>
            <pc:sldMk cId="1805180399" sldId="259"/>
            <ac:spMk id="21" creationId="{814F7314-84CD-B744-8E08-3DF83F49896B}"/>
          </ac:spMkLst>
        </pc:spChg>
        <pc:spChg chg="del">
          <ac:chgData name="Akash Levy" userId="0f662538-7453-45f3-952a-fc9f1a7c515e" providerId="ADAL" clId="{E3839CBB-F1F4-DF49-8C9E-D6DB7268D102}" dt="2020-01-10T03:50:19.060" v="238" actId="478"/>
          <ac:spMkLst>
            <pc:docMk/>
            <pc:sldMk cId="1805180399" sldId="259"/>
            <ac:spMk id="22" creationId="{E5B4F922-AF5A-684E-8E49-65231E12AE50}"/>
          </ac:spMkLst>
        </pc:spChg>
        <pc:spChg chg="del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23" creationId="{CD55EB06-EF35-3E40-92F1-0CEAB5BFC7E3}"/>
          </ac:spMkLst>
        </pc:spChg>
        <pc:spChg chg="del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24" creationId="{CDA5C449-6AFA-A347-8749-3AAEF3A8A623}"/>
          </ac:spMkLst>
        </pc:spChg>
        <pc:spChg chg="del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25" creationId="{B4238BF7-9267-D34E-96EF-AAC8B433A915}"/>
          </ac:spMkLst>
        </pc:spChg>
        <pc:spChg chg="del mod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26" creationId="{ECA41F79-0E14-B647-87B4-23737D9DE8E5}"/>
          </ac:spMkLst>
        </pc:spChg>
        <pc:spChg chg="del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27" creationId="{2CB29D57-FB13-EF45-9EC7-DC67907EEF95}"/>
          </ac:spMkLst>
        </pc:spChg>
        <pc:spChg chg="del mod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28" creationId="{AFD00684-15B5-8F4C-9FE5-FBA0FE168927}"/>
          </ac:spMkLst>
        </pc:spChg>
        <pc:spChg chg="del mod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29" creationId="{1F3AAF7F-D779-6D4B-920A-18880EC04E4E}"/>
          </ac:spMkLst>
        </pc:spChg>
        <pc:spChg chg="del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30" creationId="{991D2B23-F228-9543-A42D-F8E5A1FC215D}"/>
          </ac:spMkLst>
        </pc:spChg>
        <pc:spChg chg="del mod">
          <ac:chgData name="Akash Levy" userId="0f662538-7453-45f3-952a-fc9f1a7c515e" providerId="ADAL" clId="{E3839CBB-F1F4-DF49-8C9E-D6DB7268D102}" dt="2020-01-10T20:02:38.484" v="334" actId="478"/>
          <ac:spMkLst>
            <pc:docMk/>
            <pc:sldMk cId="1805180399" sldId="259"/>
            <ac:spMk id="31" creationId="{C6DDAEAF-85E9-E84F-A01F-87863A955A45}"/>
          </ac:spMkLst>
        </pc:spChg>
        <pc:spChg chg="del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32" creationId="{3F22950B-B374-7840-BB17-5F55D5182374}"/>
          </ac:spMkLst>
        </pc:spChg>
        <pc:spChg chg="mod">
          <ac:chgData name="Akash Levy" userId="0f662538-7453-45f3-952a-fc9f1a7c515e" providerId="ADAL" clId="{E3839CBB-F1F4-DF49-8C9E-D6DB7268D102}" dt="2020-01-10T23:33:20.534" v="672" actId="1076"/>
          <ac:spMkLst>
            <pc:docMk/>
            <pc:sldMk cId="1805180399" sldId="259"/>
            <ac:spMk id="35" creationId="{4B809A24-11B8-7440-952B-4400B0E4A21D}"/>
          </ac:spMkLst>
        </pc:spChg>
        <pc:spChg chg="del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36" creationId="{227B0BE1-2A8D-844E-8726-60AE214D52A1}"/>
          </ac:spMkLst>
        </pc:spChg>
        <pc:spChg chg="del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37" creationId="{8F8ECD18-0EAC-5F4E-ACE3-C182E956D7CC}"/>
          </ac:spMkLst>
        </pc:spChg>
        <pc:spChg chg="mod">
          <ac:chgData name="Akash Levy" userId="0f662538-7453-45f3-952a-fc9f1a7c515e" providerId="ADAL" clId="{E3839CBB-F1F4-DF49-8C9E-D6DB7268D102}" dt="2020-01-14T00:52:14.428" v="5891" actId="20577"/>
          <ac:spMkLst>
            <pc:docMk/>
            <pc:sldMk cId="1805180399" sldId="259"/>
            <ac:spMk id="38" creationId="{DBECE83D-1B27-FD48-A21D-EE3FFBB8AE79}"/>
          </ac:spMkLst>
        </pc:spChg>
        <pc:spChg chg="mod">
          <ac:chgData name="Akash Levy" userId="0f662538-7453-45f3-952a-fc9f1a7c515e" providerId="ADAL" clId="{E3839CBB-F1F4-DF49-8C9E-D6DB7268D102}" dt="2020-01-10T20:02:48.471" v="336" actId="1076"/>
          <ac:spMkLst>
            <pc:docMk/>
            <pc:sldMk cId="1805180399" sldId="259"/>
            <ac:spMk id="39" creationId="{F9901026-A97F-5742-BF3D-102626FC6661}"/>
          </ac:spMkLst>
        </pc:spChg>
        <pc:spChg chg="del mod">
          <ac:chgData name="Akash Levy" userId="0f662538-7453-45f3-952a-fc9f1a7c515e" providerId="ADAL" clId="{E3839CBB-F1F4-DF49-8C9E-D6DB7268D102}" dt="2020-01-10T20:03:22.602" v="339" actId="478"/>
          <ac:spMkLst>
            <pc:docMk/>
            <pc:sldMk cId="1805180399" sldId="259"/>
            <ac:spMk id="40" creationId="{4CCA5159-5EB6-6F41-A958-7BF98B86D219}"/>
          </ac:spMkLst>
        </pc:spChg>
        <pc:spChg chg="del mod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41" creationId="{9218ADC1-9A94-E843-9046-8948E4AD7762}"/>
          </ac:spMkLst>
        </pc:spChg>
        <pc:spChg chg="del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42" creationId="{F5CC96F3-3935-5F48-815F-71CD8E33E1D2}"/>
          </ac:spMkLst>
        </pc:spChg>
        <pc:spChg chg="add mod">
          <ac:chgData name="Akash Levy" userId="0f662538-7453-45f3-952a-fc9f1a7c515e" providerId="ADAL" clId="{E3839CBB-F1F4-DF49-8C9E-D6DB7268D102}" dt="2020-01-10T23:24:01.978" v="553" actId="14861"/>
          <ac:spMkLst>
            <pc:docMk/>
            <pc:sldMk cId="1805180399" sldId="259"/>
            <ac:spMk id="43" creationId="{9522B4A2-D5EF-2745-A174-0859F5B0A83F}"/>
          </ac:spMkLst>
        </pc:spChg>
        <pc:spChg chg="add mod">
          <ac:chgData name="Akash Levy" userId="0f662538-7453-45f3-952a-fc9f1a7c515e" providerId="ADAL" clId="{E3839CBB-F1F4-DF49-8C9E-D6DB7268D102}" dt="2020-01-10T23:24:01.978" v="553" actId="14861"/>
          <ac:spMkLst>
            <pc:docMk/>
            <pc:sldMk cId="1805180399" sldId="259"/>
            <ac:spMk id="44" creationId="{DA258428-197D-B24C-89B5-16A5399F04E0}"/>
          </ac:spMkLst>
        </pc:spChg>
        <pc:spChg chg="del">
          <ac:chgData name="Akash Levy" userId="0f662538-7453-45f3-952a-fc9f1a7c515e" providerId="ADAL" clId="{E3839CBB-F1F4-DF49-8C9E-D6DB7268D102}" dt="2020-01-10T20:02:35.417" v="333" actId="478"/>
          <ac:spMkLst>
            <pc:docMk/>
            <pc:sldMk cId="1805180399" sldId="259"/>
            <ac:spMk id="45" creationId="{8A220AE4-F19D-E14E-8DA4-5BA0C8631F97}"/>
          </ac:spMkLst>
        </pc:spChg>
        <pc:spChg chg="add mod">
          <ac:chgData name="Akash Levy" userId="0f662538-7453-45f3-952a-fc9f1a7c515e" providerId="ADAL" clId="{E3839CBB-F1F4-DF49-8C9E-D6DB7268D102}" dt="2020-01-10T23:53:48.892" v="953" actId="20577"/>
          <ac:spMkLst>
            <pc:docMk/>
            <pc:sldMk cId="1805180399" sldId="259"/>
            <ac:spMk id="46" creationId="{33B22089-73E1-5140-A50D-FE310F733A24}"/>
          </ac:spMkLst>
        </pc:spChg>
        <pc:spChg chg="add mod">
          <ac:chgData name="Akash Levy" userId="0f662538-7453-45f3-952a-fc9f1a7c515e" providerId="ADAL" clId="{E3839CBB-F1F4-DF49-8C9E-D6DB7268D102}" dt="2020-01-10T23:21:21.246" v="537" actId="6549"/>
          <ac:spMkLst>
            <pc:docMk/>
            <pc:sldMk cId="1805180399" sldId="259"/>
            <ac:spMk id="47" creationId="{E974652C-ACC3-6041-BB2A-5A859FB12389}"/>
          </ac:spMkLst>
        </pc:spChg>
        <pc:spChg chg="add del">
          <ac:chgData name="Akash Levy" userId="0f662538-7453-45f3-952a-fc9f1a7c515e" providerId="ADAL" clId="{E3839CBB-F1F4-DF49-8C9E-D6DB7268D102}" dt="2020-01-10T20:04:19.159" v="369"/>
          <ac:spMkLst>
            <pc:docMk/>
            <pc:sldMk cId="1805180399" sldId="259"/>
            <ac:spMk id="48" creationId="{5B98315E-B17F-EE42-9DAB-0A44DFD898F4}"/>
          </ac:spMkLst>
        </pc:spChg>
        <pc:spChg chg="add del">
          <ac:chgData name="Akash Levy" userId="0f662538-7453-45f3-952a-fc9f1a7c515e" providerId="ADAL" clId="{E3839CBB-F1F4-DF49-8C9E-D6DB7268D102}" dt="2020-01-10T20:04:19.159" v="369"/>
          <ac:spMkLst>
            <pc:docMk/>
            <pc:sldMk cId="1805180399" sldId="259"/>
            <ac:spMk id="49" creationId="{13554986-8074-834C-98DF-7C61979F99CC}"/>
          </ac:spMkLst>
        </pc:spChg>
        <pc:spChg chg="add del">
          <ac:chgData name="Akash Levy" userId="0f662538-7453-45f3-952a-fc9f1a7c515e" providerId="ADAL" clId="{E3839CBB-F1F4-DF49-8C9E-D6DB7268D102}" dt="2020-01-10T20:04:19.159" v="369"/>
          <ac:spMkLst>
            <pc:docMk/>
            <pc:sldMk cId="1805180399" sldId="259"/>
            <ac:spMk id="50" creationId="{C91C7BEA-8CFF-7B4A-A9C3-B7D1F335E333}"/>
          </ac:spMkLst>
        </pc:spChg>
        <pc:spChg chg="add del">
          <ac:chgData name="Akash Levy" userId="0f662538-7453-45f3-952a-fc9f1a7c515e" providerId="ADAL" clId="{E3839CBB-F1F4-DF49-8C9E-D6DB7268D102}" dt="2020-01-10T20:04:19.159" v="369"/>
          <ac:spMkLst>
            <pc:docMk/>
            <pc:sldMk cId="1805180399" sldId="259"/>
            <ac:spMk id="51" creationId="{1005BA80-FD02-9E4B-BBA7-F05D77E81F13}"/>
          </ac:spMkLst>
        </pc:spChg>
        <pc:spChg chg="add mod">
          <ac:chgData name="Akash Levy" userId="0f662538-7453-45f3-952a-fc9f1a7c515e" providerId="ADAL" clId="{E3839CBB-F1F4-DF49-8C9E-D6DB7268D102}" dt="2020-01-10T23:53:52.861" v="954"/>
          <ac:spMkLst>
            <pc:docMk/>
            <pc:sldMk cId="1805180399" sldId="259"/>
            <ac:spMk id="52" creationId="{791A087B-7936-BC4E-9121-DCB7F33396C6}"/>
          </ac:spMkLst>
        </pc:spChg>
        <pc:spChg chg="add del mod">
          <ac:chgData name="Akash Levy" userId="0f662538-7453-45f3-952a-fc9f1a7c515e" providerId="ADAL" clId="{E3839CBB-F1F4-DF49-8C9E-D6DB7268D102}" dt="2020-01-10T23:25:21.013" v="568" actId="478"/>
          <ac:spMkLst>
            <pc:docMk/>
            <pc:sldMk cId="1805180399" sldId="259"/>
            <ac:spMk id="53" creationId="{7526E7CF-2637-EC4D-88CE-C8EB06205A25}"/>
          </ac:spMkLst>
        </pc:spChg>
        <pc:spChg chg="add del mod">
          <ac:chgData name="Akash Levy" userId="0f662538-7453-45f3-952a-fc9f1a7c515e" providerId="ADAL" clId="{E3839CBB-F1F4-DF49-8C9E-D6DB7268D102}" dt="2020-01-10T23:25:20.162" v="567" actId="478"/>
          <ac:spMkLst>
            <pc:docMk/>
            <pc:sldMk cId="1805180399" sldId="259"/>
            <ac:spMk id="54" creationId="{33434467-BB79-424A-9114-85C0A5117BAF}"/>
          </ac:spMkLst>
        </pc:spChg>
        <pc:spChg chg="add del mod">
          <ac:chgData name="Akash Levy" userId="0f662538-7453-45f3-952a-fc9f1a7c515e" providerId="ADAL" clId="{E3839CBB-F1F4-DF49-8C9E-D6DB7268D102}" dt="2020-01-10T23:25:19.575" v="566" actId="478"/>
          <ac:spMkLst>
            <pc:docMk/>
            <pc:sldMk cId="1805180399" sldId="259"/>
            <ac:spMk id="55" creationId="{1300E6DF-45C9-4C42-849D-3BBEEB25B492}"/>
          </ac:spMkLst>
        </pc:spChg>
        <pc:spChg chg="add del mod">
          <ac:chgData name="Akash Levy" userId="0f662538-7453-45f3-952a-fc9f1a7c515e" providerId="ADAL" clId="{E3839CBB-F1F4-DF49-8C9E-D6DB7268D102}" dt="2020-01-10T23:25:18.520" v="565" actId="478"/>
          <ac:spMkLst>
            <pc:docMk/>
            <pc:sldMk cId="1805180399" sldId="259"/>
            <ac:spMk id="56" creationId="{94CFFA1F-70BF-0A4B-A6F1-A6240E4470C3}"/>
          </ac:spMkLst>
        </pc:spChg>
        <pc:spChg chg="add del mod">
          <ac:chgData name="Akash Levy" userId="0f662538-7453-45f3-952a-fc9f1a7c515e" providerId="ADAL" clId="{E3839CBB-F1F4-DF49-8C9E-D6DB7268D102}" dt="2020-01-10T23:25:23.606" v="569" actId="478"/>
          <ac:spMkLst>
            <pc:docMk/>
            <pc:sldMk cId="1805180399" sldId="259"/>
            <ac:spMk id="57" creationId="{D89069EC-4449-2B47-BCB5-FE32ADC5024B}"/>
          </ac:spMkLst>
        </pc:spChg>
        <pc:spChg chg="add del mod">
          <ac:chgData name="Akash Levy" userId="0f662538-7453-45f3-952a-fc9f1a7c515e" providerId="ADAL" clId="{E3839CBB-F1F4-DF49-8C9E-D6DB7268D102}" dt="2020-01-10T23:26:26.728" v="581" actId="478"/>
          <ac:spMkLst>
            <pc:docMk/>
            <pc:sldMk cId="1805180399" sldId="259"/>
            <ac:spMk id="58" creationId="{BC54EC33-E71A-614C-8E57-23D39C8D0A90}"/>
          </ac:spMkLst>
        </pc:spChg>
        <pc:spChg chg="add del mod">
          <ac:chgData name="Akash Levy" userId="0f662538-7453-45f3-952a-fc9f1a7c515e" providerId="ADAL" clId="{E3839CBB-F1F4-DF49-8C9E-D6DB7268D102}" dt="2020-01-10T23:26:26.728" v="581" actId="478"/>
          <ac:spMkLst>
            <pc:docMk/>
            <pc:sldMk cId="1805180399" sldId="259"/>
            <ac:spMk id="59" creationId="{BAFC4B7F-63FB-5B42-9AF9-DFB65AD97A6A}"/>
          </ac:spMkLst>
        </pc:spChg>
        <pc:spChg chg="add del mod">
          <ac:chgData name="Akash Levy" userId="0f662538-7453-45f3-952a-fc9f1a7c515e" providerId="ADAL" clId="{E3839CBB-F1F4-DF49-8C9E-D6DB7268D102}" dt="2020-01-10T23:26:26.728" v="581" actId="478"/>
          <ac:spMkLst>
            <pc:docMk/>
            <pc:sldMk cId="1805180399" sldId="259"/>
            <ac:spMk id="60" creationId="{D1D0BF46-B6EB-8D41-80E9-D96C0E972FED}"/>
          </ac:spMkLst>
        </pc:spChg>
        <pc:spChg chg="add del mod">
          <ac:chgData name="Akash Levy" userId="0f662538-7453-45f3-952a-fc9f1a7c515e" providerId="ADAL" clId="{E3839CBB-F1F4-DF49-8C9E-D6DB7268D102}" dt="2020-01-10T23:26:26.728" v="581" actId="478"/>
          <ac:spMkLst>
            <pc:docMk/>
            <pc:sldMk cId="1805180399" sldId="259"/>
            <ac:spMk id="61" creationId="{9736E3BE-AD7B-4046-9B8E-AF34DC369475}"/>
          </ac:spMkLst>
        </pc:spChg>
        <pc:spChg chg="add del mod">
          <ac:chgData name="Akash Levy" userId="0f662538-7453-45f3-952a-fc9f1a7c515e" providerId="ADAL" clId="{E3839CBB-F1F4-DF49-8C9E-D6DB7268D102}" dt="2020-01-10T23:26:26.728" v="581" actId="478"/>
          <ac:spMkLst>
            <pc:docMk/>
            <pc:sldMk cId="1805180399" sldId="259"/>
            <ac:spMk id="62" creationId="{6B302DA0-C34B-784C-A657-6C990A178CF5}"/>
          </ac:spMkLst>
        </pc:spChg>
        <pc:spChg chg="add del">
          <ac:chgData name="Akash Levy" userId="0f662538-7453-45f3-952a-fc9f1a7c515e" providerId="ADAL" clId="{E3839CBB-F1F4-DF49-8C9E-D6DB7268D102}" dt="2020-01-10T23:26:45.448" v="586" actId="478"/>
          <ac:spMkLst>
            <pc:docMk/>
            <pc:sldMk cId="1805180399" sldId="259"/>
            <ac:spMk id="63" creationId="{59ACB5D2-338C-E141-8205-A04798ED4641}"/>
          </ac:spMkLst>
        </pc:spChg>
        <pc:spChg chg="add del">
          <ac:chgData name="Akash Levy" userId="0f662538-7453-45f3-952a-fc9f1a7c515e" providerId="ADAL" clId="{E3839CBB-F1F4-DF49-8C9E-D6DB7268D102}" dt="2020-01-10T23:26:45.995" v="587" actId="478"/>
          <ac:spMkLst>
            <pc:docMk/>
            <pc:sldMk cId="1805180399" sldId="259"/>
            <ac:spMk id="64" creationId="{08B1CF7A-8137-4C47-9F80-D6AA3857CB28}"/>
          </ac:spMkLst>
        </pc:spChg>
        <pc:spChg chg="add del">
          <ac:chgData name="Akash Levy" userId="0f662538-7453-45f3-952a-fc9f1a7c515e" providerId="ADAL" clId="{E3839CBB-F1F4-DF49-8C9E-D6DB7268D102}" dt="2020-01-10T23:26:47.541" v="589" actId="478"/>
          <ac:spMkLst>
            <pc:docMk/>
            <pc:sldMk cId="1805180399" sldId="259"/>
            <ac:spMk id="65" creationId="{8E1CBFC4-A8D9-6E49-8F0E-1F56E2FF3B74}"/>
          </ac:spMkLst>
        </pc:spChg>
        <pc:spChg chg="add del">
          <ac:chgData name="Akash Levy" userId="0f662538-7453-45f3-952a-fc9f1a7c515e" providerId="ADAL" clId="{E3839CBB-F1F4-DF49-8C9E-D6DB7268D102}" dt="2020-01-10T23:26:46.878" v="588" actId="478"/>
          <ac:spMkLst>
            <pc:docMk/>
            <pc:sldMk cId="1805180399" sldId="259"/>
            <ac:spMk id="66" creationId="{71B5F968-8EA4-8A42-A9D3-B6FF8631691A}"/>
          </ac:spMkLst>
        </pc:spChg>
        <pc:spChg chg="add mod">
          <ac:chgData name="Akash Levy" userId="0f662538-7453-45f3-952a-fc9f1a7c515e" providerId="ADAL" clId="{E3839CBB-F1F4-DF49-8C9E-D6DB7268D102}" dt="2020-01-10T23:33:10.984" v="671" actId="1076"/>
          <ac:spMkLst>
            <pc:docMk/>
            <pc:sldMk cId="1805180399" sldId="259"/>
            <ac:spMk id="67" creationId="{177929D0-C49C-2A4F-A085-522FFD53ABE2}"/>
          </ac:spMkLst>
        </pc:spChg>
        <pc:spChg chg="add mod">
          <ac:chgData name="Akash Levy" userId="0f662538-7453-45f3-952a-fc9f1a7c515e" providerId="ADAL" clId="{E3839CBB-F1F4-DF49-8C9E-D6DB7268D102}" dt="2020-01-10T23:33:10.984" v="671" actId="1076"/>
          <ac:spMkLst>
            <pc:docMk/>
            <pc:sldMk cId="1805180399" sldId="259"/>
            <ac:spMk id="68" creationId="{4F70897D-CF11-4B47-B638-1A1194FE58CC}"/>
          </ac:spMkLst>
        </pc:spChg>
        <pc:spChg chg="add mod">
          <ac:chgData name="Akash Levy" userId="0f662538-7453-45f3-952a-fc9f1a7c515e" providerId="ADAL" clId="{E3839CBB-F1F4-DF49-8C9E-D6DB7268D102}" dt="2020-01-10T23:53:55.069" v="955"/>
          <ac:spMkLst>
            <pc:docMk/>
            <pc:sldMk cId="1805180399" sldId="259"/>
            <ac:spMk id="69" creationId="{568CCC09-E76C-8B48-9DCF-873916EB5EA7}"/>
          </ac:spMkLst>
        </pc:spChg>
        <pc:spChg chg="add mod">
          <ac:chgData name="Akash Levy" userId="0f662538-7453-45f3-952a-fc9f1a7c515e" providerId="ADAL" clId="{E3839CBB-F1F4-DF49-8C9E-D6DB7268D102}" dt="2020-01-10T23:53:56.294" v="956"/>
          <ac:spMkLst>
            <pc:docMk/>
            <pc:sldMk cId="1805180399" sldId="259"/>
            <ac:spMk id="70" creationId="{F310CC46-960C-6D49-BD30-F2EC47E0D3A8}"/>
          </ac:spMkLst>
        </pc:spChg>
        <pc:spChg chg="add del mod">
          <ac:chgData name="Akash Levy" userId="0f662538-7453-45f3-952a-fc9f1a7c515e" providerId="ADAL" clId="{E3839CBB-F1F4-DF49-8C9E-D6DB7268D102}" dt="2020-01-10T23:27:04.033" v="594" actId="478"/>
          <ac:spMkLst>
            <pc:docMk/>
            <pc:sldMk cId="1805180399" sldId="259"/>
            <ac:spMk id="71" creationId="{AC950B78-9448-0345-9C74-A2AADBA1871A}"/>
          </ac:spMkLst>
        </pc:spChg>
        <pc:spChg chg="add mod">
          <ac:chgData name="Akash Levy" userId="0f662538-7453-45f3-952a-fc9f1a7c515e" providerId="ADAL" clId="{E3839CBB-F1F4-DF49-8C9E-D6DB7268D102}" dt="2020-01-10T23:31:27.369" v="636" actId="164"/>
          <ac:spMkLst>
            <pc:docMk/>
            <pc:sldMk cId="1805180399" sldId="259"/>
            <ac:spMk id="72" creationId="{DCF97162-B3D3-FA4E-B67E-7FF95E5787B8}"/>
          </ac:spMkLst>
        </pc:spChg>
        <pc:spChg chg="add del">
          <ac:chgData name="Akash Levy" userId="0f662538-7453-45f3-952a-fc9f1a7c515e" providerId="ADAL" clId="{E3839CBB-F1F4-DF49-8C9E-D6DB7268D102}" dt="2020-01-10T23:28:31.292" v="604" actId="478"/>
          <ac:spMkLst>
            <pc:docMk/>
            <pc:sldMk cId="1805180399" sldId="259"/>
            <ac:spMk id="73" creationId="{4DC074CF-6024-0F47-93F8-F5C89A7A9FBE}"/>
          </ac:spMkLst>
        </pc:spChg>
        <pc:spChg chg="add mod">
          <ac:chgData name="Akash Levy" userId="0f662538-7453-45f3-952a-fc9f1a7c515e" providerId="ADAL" clId="{E3839CBB-F1F4-DF49-8C9E-D6DB7268D102}" dt="2020-01-10T23:31:27.369" v="636" actId="164"/>
          <ac:spMkLst>
            <pc:docMk/>
            <pc:sldMk cId="1805180399" sldId="259"/>
            <ac:spMk id="74" creationId="{0A40E69E-A8E3-4344-9AF8-D22F3BD729F2}"/>
          </ac:spMkLst>
        </pc:spChg>
        <pc:spChg chg="add mod">
          <ac:chgData name="Akash Levy" userId="0f662538-7453-45f3-952a-fc9f1a7c515e" providerId="ADAL" clId="{E3839CBB-F1F4-DF49-8C9E-D6DB7268D102}" dt="2020-01-10T23:30:24.736" v="623" actId="164"/>
          <ac:spMkLst>
            <pc:docMk/>
            <pc:sldMk cId="1805180399" sldId="259"/>
            <ac:spMk id="75" creationId="{1720298F-E0CE-0940-AEEC-DD7E586AC4DB}"/>
          </ac:spMkLst>
        </pc:spChg>
        <pc:spChg chg="add mod">
          <ac:chgData name="Akash Levy" userId="0f662538-7453-45f3-952a-fc9f1a7c515e" providerId="ADAL" clId="{E3839CBB-F1F4-DF49-8C9E-D6DB7268D102}" dt="2020-01-10T23:30:24.736" v="623" actId="164"/>
          <ac:spMkLst>
            <pc:docMk/>
            <pc:sldMk cId="1805180399" sldId="259"/>
            <ac:spMk id="76" creationId="{ADB6443C-6FA3-2F4D-B274-B18C6BA4C171}"/>
          </ac:spMkLst>
        </pc:spChg>
        <pc:spChg chg="add mod">
          <ac:chgData name="Akash Levy" userId="0f662538-7453-45f3-952a-fc9f1a7c515e" providerId="ADAL" clId="{E3839CBB-F1F4-DF49-8C9E-D6DB7268D102}" dt="2020-01-10T23:32:46.240" v="668" actId="164"/>
          <ac:spMkLst>
            <pc:docMk/>
            <pc:sldMk cId="1805180399" sldId="259"/>
            <ac:spMk id="82" creationId="{45055339-5ED7-E741-A18C-7231545E5DFA}"/>
          </ac:spMkLst>
        </pc:spChg>
        <pc:spChg chg="add mod">
          <ac:chgData name="Akash Levy" userId="0f662538-7453-45f3-952a-fc9f1a7c515e" providerId="ADAL" clId="{E3839CBB-F1F4-DF49-8C9E-D6DB7268D102}" dt="2020-01-11T01:11:26.479" v="2202" actId="20577"/>
          <ac:spMkLst>
            <pc:docMk/>
            <pc:sldMk cId="1805180399" sldId="259"/>
            <ac:spMk id="84" creationId="{B8DE57BF-BFE2-264B-940A-2AD32586CA6C}"/>
          </ac:spMkLst>
        </pc:spChg>
        <pc:spChg chg="add del">
          <ac:chgData name="Akash Levy" userId="0f662538-7453-45f3-952a-fc9f1a7c515e" providerId="ADAL" clId="{E3839CBB-F1F4-DF49-8C9E-D6DB7268D102}" dt="2020-01-10T23:34:06.741" v="716"/>
          <ac:spMkLst>
            <pc:docMk/>
            <pc:sldMk cId="1805180399" sldId="259"/>
            <ac:spMk id="85" creationId="{0ED5A96A-01BF-B442-A103-8DBFA8340176}"/>
          </ac:spMkLst>
        </pc:spChg>
        <pc:spChg chg="add del">
          <ac:chgData name="Akash Levy" userId="0f662538-7453-45f3-952a-fc9f1a7c515e" providerId="ADAL" clId="{E3839CBB-F1F4-DF49-8C9E-D6DB7268D102}" dt="2020-01-10T23:34:06.741" v="716"/>
          <ac:spMkLst>
            <pc:docMk/>
            <pc:sldMk cId="1805180399" sldId="259"/>
            <ac:spMk id="86" creationId="{CC469408-697C-CF41-8721-9B7D8D1BB83B}"/>
          </ac:spMkLst>
        </pc:spChg>
        <pc:spChg chg="add del">
          <ac:chgData name="Akash Levy" userId="0f662538-7453-45f3-952a-fc9f1a7c515e" providerId="ADAL" clId="{E3839CBB-F1F4-DF49-8C9E-D6DB7268D102}" dt="2020-01-10T23:34:06.741" v="716"/>
          <ac:spMkLst>
            <pc:docMk/>
            <pc:sldMk cId="1805180399" sldId="259"/>
            <ac:spMk id="87" creationId="{5037AA47-5DCA-594B-8EF1-1753680E6DFB}"/>
          </ac:spMkLst>
        </pc:spChg>
        <pc:spChg chg="add del">
          <ac:chgData name="Akash Levy" userId="0f662538-7453-45f3-952a-fc9f1a7c515e" providerId="ADAL" clId="{E3839CBB-F1F4-DF49-8C9E-D6DB7268D102}" dt="2020-01-10T23:34:06.741" v="716"/>
          <ac:spMkLst>
            <pc:docMk/>
            <pc:sldMk cId="1805180399" sldId="259"/>
            <ac:spMk id="88" creationId="{32E3B8B5-717D-C349-8402-530918B4F945}"/>
          </ac:spMkLst>
        </pc:spChg>
        <pc:spChg chg="add mod">
          <ac:chgData name="Akash Levy" userId="0f662538-7453-45f3-952a-fc9f1a7c515e" providerId="ADAL" clId="{E3839CBB-F1F4-DF49-8C9E-D6DB7268D102}" dt="2020-01-10T23:34:13.394" v="718" actId="1076"/>
          <ac:spMkLst>
            <pc:docMk/>
            <pc:sldMk cId="1805180399" sldId="259"/>
            <ac:spMk id="97" creationId="{1A6A9271-59FD-4D42-92BF-029255B60475}"/>
          </ac:spMkLst>
        </pc:spChg>
        <pc:spChg chg="add mod">
          <ac:chgData name="Akash Levy" userId="0f662538-7453-45f3-952a-fc9f1a7c515e" providerId="ADAL" clId="{E3839CBB-F1F4-DF49-8C9E-D6DB7268D102}" dt="2020-01-10T23:34:13.394" v="718" actId="1076"/>
          <ac:spMkLst>
            <pc:docMk/>
            <pc:sldMk cId="1805180399" sldId="259"/>
            <ac:spMk id="98" creationId="{3C85A03B-599D-824B-85FE-A39FD9102D75}"/>
          </ac:spMkLst>
        </pc:spChg>
        <pc:spChg chg="add mod">
          <ac:chgData name="Akash Levy" userId="0f662538-7453-45f3-952a-fc9f1a7c515e" providerId="ADAL" clId="{E3839CBB-F1F4-DF49-8C9E-D6DB7268D102}" dt="2020-01-10T23:53:59.863" v="958"/>
          <ac:spMkLst>
            <pc:docMk/>
            <pc:sldMk cId="1805180399" sldId="259"/>
            <ac:spMk id="99" creationId="{7000555D-A1D9-9A4E-B545-610C99B0B0A9}"/>
          </ac:spMkLst>
        </pc:spChg>
        <pc:spChg chg="add mod">
          <ac:chgData name="Akash Levy" userId="0f662538-7453-45f3-952a-fc9f1a7c515e" providerId="ADAL" clId="{E3839CBB-F1F4-DF49-8C9E-D6DB7268D102}" dt="2020-01-10T23:53:58.774" v="957"/>
          <ac:spMkLst>
            <pc:docMk/>
            <pc:sldMk cId="1805180399" sldId="259"/>
            <ac:spMk id="100" creationId="{8CC6FCCF-6460-7D40-810E-49E1C32932E6}"/>
          </ac:spMkLst>
        </pc:spChg>
        <pc:spChg chg="mod">
          <ac:chgData name="Akash Levy" userId="0f662538-7453-45f3-952a-fc9f1a7c515e" providerId="ADAL" clId="{E3839CBB-F1F4-DF49-8C9E-D6DB7268D102}" dt="2020-01-10T23:34:35.473" v="724" actId="20577"/>
          <ac:spMkLst>
            <pc:docMk/>
            <pc:sldMk cId="1805180399" sldId="259"/>
            <ac:spMk id="112" creationId="{282C00FA-9F33-7646-96E4-779CF0AB4580}"/>
          </ac:spMkLst>
        </pc:spChg>
        <pc:spChg chg="mod">
          <ac:chgData name="Akash Levy" userId="0f662538-7453-45f3-952a-fc9f1a7c515e" providerId="ADAL" clId="{E3839CBB-F1F4-DF49-8C9E-D6DB7268D102}" dt="2020-01-10T23:36:06.770" v="737" actId="1076"/>
          <ac:spMkLst>
            <pc:docMk/>
            <pc:sldMk cId="1805180399" sldId="259"/>
            <ac:spMk id="113" creationId="{171ECF21-9225-9840-AD27-64F829D3590A}"/>
          </ac:spMkLst>
        </pc:spChg>
        <pc:spChg chg="mod">
          <ac:chgData name="Akash Levy" userId="0f662538-7453-45f3-952a-fc9f1a7c515e" providerId="ADAL" clId="{E3839CBB-F1F4-DF49-8C9E-D6DB7268D102}" dt="2020-01-10T23:35:57.559" v="733" actId="14100"/>
          <ac:spMkLst>
            <pc:docMk/>
            <pc:sldMk cId="1805180399" sldId="259"/>
            <ac:spMk id="114" creationId="{5AE8F003-1DC7-3049-B788-A28F439265ED}"/>
          </ac:spMkLst>
        </pc:spChg>
        <pc:spChg chg="mod">
          <ac:chgData name="Akash Levy" userId="0f662538-7453-45f3-952a-fc9f1a7c515e" providerId="ADAL" clId="{E3839CBB-F1F4-DF49-8C9E-D6DB7268D102}" dt="2020-01-10T23:35:40.293" v="731" actId="14100"/>
          <ac:spMkLst>
            <pc:docMk/>
            <pc:sldMk cId="1805180399" sldId="259"/>
            <ac:spMk id="115" creationId="{7E5942DA-63E5-6F47-B1D7-9F84DC48D298}"/>
          </ac:spMkLst>
        </pc:spChg>
        <pc:spChg chg="mod">
          <ac:chgData name="Akash Levy" userId="0f662538-7453-45f3-952a-fc9f1a7c515e" providerId="ADAL" clId="{E3839CBB-F1F4-DF49-8C9E-D6DB7268D102}" dt="2020-01-10T23:34:49.100" v="725" actId="1076"/>
          <ac:spMkLst>
            <pc:docMk/>
            <pc:sldMk cId="1805180399" sldId="259"/>
            <ac:spMk id="116" creationId="{A891C5F2-8375-0144-8795-0C087E3DED43}"/>
          </ac:spMkLst>
        </pc:spChg>
        <pc:spChg chg="add mod">
          <ac:chgData name="Akash Levy" userId="0f662538-7453-45f3-952a-fc9f1a7c515e" providerId="ADAL" clId="{E3839CBB-F1F4-DF49-8C9E-D6DB7268D102}" dt="2020-01-11T01:10:55.895" v="2184" actId="20577"/>
          <ac:spMkLst>
            <pc:docMk/>
            <pc:sldMk cId="1805180399" sldId="259"/>
            <ac:spMk id="117" creationId="{D959BA94-61F5-E34A-BBA2-2AD5022520B8}"/>
          </ac:spMkLst>
        </pc:spChg>
        <pc:spChg chg="add mod">
          <ac:chgData name="Akash Levy" userId="0f662538-7453-45f3-952a-fc9f1a7c515e" providerId="ADAL" clId="{E3839CBB-F1F4-DF49-8C9E-D6DB7268D102}" dt="2020-01-10T23:38:32.676" v="788" actId="688"/>
          <ac:spMkLst>
            <pc:docMk/>
            <pc:sldMk cId="1805180399" sldId="259"/>
            <ac:spMk id="118" creationId="{A1831879-381C-E148-8C3C-C4003259CCF1}"/>
          </ac:spMkLst>
        </pc:spChg>
        <pc:spChg chg="add del">
          <ac:chgData name="Akash Levy" userId="0f662538-7453-45f3-952a-fc9f1a7c515e" providerId="ADAL" clId="{E3839CBB-F1F4-DF49-8C9E-D6DB7268D102}" dt="2020-01-10T23:39:45.693" v="790"/>
          <ac:spMkLst>
            <pc:docMk/>
            <pc:sldMk cId="1805180399" sldId="259"/>
            <ac:spMk id="119" creationId="{026996A9-9C49-D14D-B4AF-7568E65B2B95}"/>
          </ac:spMkLst>
        </pc:spChg>
        <pc:spChg chg="add del">
          <ac:chgData name="Akash Levy" userId="0f662538-7453-45f3-952a-fc9f1a7c515e" providerId="ADAL" clId="{E3839CBB-F1F4-DF49-8C9E-D6DB7268D102}" dt="2020-01-10T23:39:45.693" v="790"/>
          <ac:spMkLst>
            <pc:docMk/>
            <pc:sldMk cId="1805180399" sldId="259"/>
            <ac:spMk id="120" creationId="{B9CDFE18-C7F5-1945-8F27-9B71D6863A06}"/>
          </ac:spMkLst>
        </pc:spChg>
        <pc:spChg chg="add del">
          <ac:chgData name="Akash Levy" userId="0f662538-7453-45f3-952a-fc9f1a7c515e" providerId="ADAL" clId="{E3839CBB-F1F4-DF49-8C9E-D6DB7268D102}" dt="2020-01-10T23:39:45.693" v="790"/>
          <ac:spMkLst>
            <pc:docMk/>
            <pc:sldMk cId="1805180399" sldId="259"/>
            <ac:spMk id="121" creationId="{E7DF3669-9ACB-E14C-B88C-34523AA09B35}"/>
          </ac:spMkLst>
        </pc:spChg>
        <pc:spChg chg="add del">
          <ac:chgData name="Akash Levy" userId="0f662538-7453-45f3-952a-fc9f1a7c515e" providerId="ADAL" clId="{E3839CBB-F1F4-DF49-8C9E-D6DB7268D102}" dt="2020-01-10T23:39:45.693" v="790"/>
          <ac:spMkLst>
            <pc:docMk/>
            <pc:sldMk cId="1805180399" sldId="259"/>
            <ac:spMk id="122" creationId="{3D14D83C-73F1-924B-89DE-62220D18E253}"/>
          </ac:spMkLst>
        </pc:spChg>
        <pc:spChg chg="add del">
          <ac:chgData name="Akash Levy" userId="0f662538-7453-45f3-952a-fc9f1a7c515e" providerId="ADAL" clId="{E3839CBB-F1F4-DF49-8C9E-D6DB7268D102}" dt="2020-01-10T23:39:45.693" v="790"/>
          <ac:spMkLst>
            <pc:docMk/>
            <pc:sldMk cId="1805180399" sldId="259"/>
            <ac:spMk id="139" creationId="{1FF98E4E-2E4C-E144-93A3-86B8FCCEC2E2}"/>
          </ac:spMkLst>
        </pc:spChg>
        <pc:spChg chg="add mod">
          <ac:chgData name="Akash Levy" userId="0f662538-7453-45f3-952a-fc9f1a7c515e" providerId="ADAL" clId="{E3839CBB-F1F4-DF49-8C9E-D6DB7268D102}" dt="2020-01-10T23:40:53.477" v="794" actId="1076"/>
          <ac:spMkLst>
            <pc:docMk/>
            <pc:sldMk cId="1805180399" sldId="259"/>
            <ac:spMk id="140" creationId="{7A8D106B-6A71-F549-9AF7-1F289AAADB30}"/>
          </ac:spMkLst>
        </pc:spChg>
        <pc:spChg chg="add mod">
          <ac:chgData name="Akash Levy" userId="0f662538-7453-45f3-952a-fc9f1a7c515e" providerId="ADAL" clId="{E3839CBB-F1F4-DF49-8C9E-D6DB7268D102}" dt="2020-01-10T23:40:53.477" v="794" actId="1076"/>
          <ac:spMkLst>
            <pc:docMk/>
            <pc:sldMk cId="1805180399" sldId="259"/>
            <ac:spMk id="141" creationId="{5C11BA95-77E2-F741-9612-B12D3394569B}"/>
          </ac:spMkLst>
        </pc:spChg>
        <pc:spChg chg="add mod">
          <ac:chgData name="Akash Levy" userId="0f662538-7453-45f3-952a-fc9f1a7c515e" providerId="ADAL" clId="{E3839CBB-F1F4-DF49-8C9E-D6DB7268D102}" dt="2020-01-10T23:54:02.731" v="960"/>
          <ac:spMkLst>
            <pc:docMk/>
            <pc:sldMk cId="1805180399" sldId="259"/>
            <ac:spMk id="142" creationId="{203CDD4C-837B-1548-9E87-BFD2BD4D5BE2}"/>
          </ac:spMkLst>
        </pc:spChg>
        <pc:spChg chg="add mod">
          <ac:chgData name="Akash Levy" userId="0f662538-7453-45f3-952a-fc9f1a7c515e" providerId="ADAL" clId="{E3839CBB-F1F4-DF49-8C9E-D6DB7268D102}" dt="2020-01-10T23:54:00.918" v="959"/>
          <ac:spMkLst>
            <pc:docMk/>
            <pc:sldMk cId="1805180399" sldId="259"/>
            <ac:spMk id="143" creationId="{8C1C9278-A1D0-A144-B4F5-DC427BFF89CB}"/>
          </ac:spMkLst>
        </pc:spChg>
        <pc:spChg chg="mod">
          <ac:chgData name="Akash Levy" userId="0f662538-7453-45f3-952a-fc9f1a7c515e" providerId="ADAL" clId="{E3839CBB-F1F4-DF49-8C9E-D6DB7268D102}" dt="2020-01-14T00:38:53.129" v="5854" actId="14100"/>
          <ac:spMkLst>
            <pc:docMk/>
            <pc:sldMk cId="1805180399" sldId="259"/>
            <ac:spMk id="156" creationId="{3B2029F5-CEBF-F344-A771-8566A3C8245A}"/>
          </ac:spMkLst>
        </pc:spChg>
        <pc:spChg chg="mod">
          <ac:chgData name="Akash Levy" userId="0f662538-7453-45f3-952a-fc9f1a7c515e" providerId="ADAL" clId="{E3839CBB-F1F4-DF49-8C9E-D6DB7268D102}" dt="2020-01-14T00:39:00.735" v="5855" actId="14100"/>
          <ac:spMkLst>
            <pc:docMk/>
            <pc:sldMk cId="1805180399" sldId="259"/>
            <ac:spMk id="158" creationId="{2DCF9E17-B967-E94A-900B-68A77523589E}"/>
          </ac:spMkLst>
        </pc:spChg>
        <pc:spChg chg="add mod">
          <ac:chgData name="Akash Levy" userId="0f662538-7453-45f3-952a-fc9f1a7c515e" providerId="ADAL" clId="{E3839CBB-F1F4-DF49-8C9E-D6DB7268D102}" dt="2020-01-10T23:44:10.865" v="910" actId="20577"/>
          <ac:spMkLst>
            <pc:docMk/>
            <pc:sldMk cId="1805180399" sldId="259"/>
            <ac:spMk id="160" creationId="{4F69784F-0B7E-9845-92E0-CDF1990221C6}"/>
          </ac:spMkLst>
        </pc:spChg>
        <pc:spChg chg="add mod">
          <ac:chgData name="Akash Levy" userId="0f662538-7453-45f3-952a-fc9f1a7c515e" providerId="ADAL" clId="{E3839CBB-F1F4-DF49-8C9E-D6DB7268D102}" dt="2020-01-10T23:43:08.686" v="816" actId="14100"/>
          <ac:spMkLst>
            <pc:docMk/>
            <pc:sldMk cId="1805180399" sldId="259"/>
            <ac:spMk id="161" creationId="{375B2CDE-EB11-944F-9220-299E86473FC2}"/>
          </ac:spMkLst>
        </pc:spChg>
        <pc:spChg chg="add mod">
          <ac:chgData name="Akash Levy" userId="0f662538-7453-45f3-952a-fc9f1a7c515e" providerId="ADAL" clId="{E3839CBB-F1F4-DF49-8C9E-D6DB7268D102}" dt="2020-01-10T23:42:34.272" v="806" actId="207"/>
          <ac:spMkLst>
            <pc:docMk/>
            <pc:sldMk cId="1805180399" sldId="259"/>
            <ac:spMk id="162" creationId="{527FC82D-437D-1C41-954E-BB898BB8490B}"/>
          </ac:spMkLst>
        </pc:spChg>
        <pc:spChg chg="add mod">
          <ac:chgData name="Akash Levy" userId="0f662538-7453-45f3-952a-fc9f1a7c515e" providerId="ADAL" clId="{E3839CBB-F1F4-DF49-8C9E-D6DB7268D102}" dt="2020-01-10T23:44:46.287" v="914" actId="1582"/>
          <ac:spMkLst>
            <pc:docMk/>
            <pc:sldMk cId="1805180399" sldId="259"/>
            <ac:spMk id="163" creationId="{51C83A30-68D3-BC48-995E-0DE800CCEB39}"/>
          </ac:spMkLst>
        </pc:spChg>
        <pc:spChg chg="add mod">
          <ac:chgData name="Akash Levy" userId="0f662538-7453-45f3-952a-fc9f1a7c515e" providerId="ADAL" clId="{E3839CBB-F1F4-DF49-8C9E-D6DB7268D102}" dt="2020-01-10T23:45:05.584" v="940" actId="404"/>
          <ac:spMkLst>
            <pc:docMk/>
            <pc:sldMk cId="1805180399" sldId="259"/>
            <ac:spMk id="164" creationId="{A73D9097-2E5D-5747-9D21-89CD6C4183D1}"/>
          </ac:spMkLst>
        </pc:spChg>
        <pc:spChg chg="add mod">
          <ac:chgData name="Akash Levy" userId="0f662538-7453-45f3-952a-fc9f1a7c515e" providerId="ADAL" clId="{E3839CBB-F1F4-DF49-8C9E-D6DB7268D102}" dt="2020-01-10T23:54:32.302" v="962" actId="1076"/>
          <ac:spMkLst>
            <pc:docMk/>
            <pc:sldMk cId="1805180399" sldId="259"/>
            <ac:spMk id="169" creationId="{D7BBD13E-8BE2-0241-9780-5DB66471CC3C}"/>
          </ac:spMkLst>
        </pc:spChg>
        <pc:spChg chg="add mod">
          <ac:chgData name="Akash Levy" userId="0f662538-7453-45f3-952a-fc9f1a7c515e" providerId="ADAL" clId="{E3839CBB-F1F4-DF49-8C9E-D6DB7268D102}" dt="2020-01-11T02:45:20.636" v="3576" actId="404"/>
          <ac:spMkLst>
            <pc:docMk/>
            <pc:sldMk cId="1805180399" sldId="259"/>
            <ac:spMk id="170" creationId="{7B931A00-90AC-7247-965F-6C1DE3AF0883}"/>
          </ac:spMkLst>
        </pc:spChg>
        <pc:grpChg chg="add del mod">
          <ac:chgData name="Akash Levy" userId="0f662538-7453-45f3-952a-fc9f1a7c515e" providerId="ADAL" clId="{E3839CBB-F1F4-DF49-8C9E-D6DB7268D102}" dt="2020-01-10T23:31:22.735" v="635" actId="478"/>
          <ac:grpSpMkLst>
            <pc:docMk/>
            <pc:sldMk cId="1805180399" sldId="259"/>
            <ac:grpSpMk id="77" creationId="{44C19260-02EA-4841-BFE5-AE9956FFBFA9}"/>
          </ac:grpSpMkLst>
        </pc:grpChg>
        <pc:grpChg chg="add mod">
          <ac:chgData name="Akash Levy" userId="0f662538-7453-45f3-952a-fc9f1a7c515e" providerId="ADAL" clId="{E3839CBB-F1F4-DF49-8C9E-D6DB7268D102}" dt="2020-01-10T23:32:46.240" v="668" actId="164"/>
          <ac:grpSpMkLst>
            <pc:docMk/>
            <pc:sldMk cId="1805180399" sldId="259"/>
            <ac:grpSpMk id="78" creationId="{6D257924-A432-5D41-84A5-245712552AB7}"/>
          </ac:grpSpMkLst>
        </pc:grpChg>
        <pc:grpChg chg="add mod">
          <ac:chgData name="Akash Levy" userId="0f662538-7453-45f3-952a-fc9f1a7c515e" providerId="ADAL" clId="{E3839CBB-F1F4-DF49-8C9E-D6DB7268D102}" dt="2020-01-10T23:32:46.240" v="668" actId="164"/>
          <ac:grpSpMkLst>
            <pc:docMk/>
            <pc:sldMk cId="1805180399" sldId="259"/>
            <ac:grpSpMk id="79" creationId="{15C377D6-5D84-9C4F-800F-14306ED758C4}"/>
          </ac:grpSpMkLst>
        </pc:grpChg>
        <pc:grpChg chg="add mod">
          <ac:chgData name="Akash Levy" userId="0f662538-7453-45f3-952a-fc9f1a7c515e" providerId="ADAL" clId="{E3839CBB-F1F4-DF49-8C9E-D6DB7268D102}" dt="2020-01-10T23:33:10.984" v="671" actId="1076"/>
          <ac:grpSpMkLst>
            <pc:docMk/>
            <pc:sldMk cId="1805180399" sldId="259"/>
            <ac:grpSpMk id="83" creationId="{16468EC5-8ACB-F041-B16A-3B4089445A43}"/>
          </ac:grpSpMkLst>
        </pc:grpChg>
        <pc:grpChg chg="add del mod">
          <ac:chgData name="Akash Levy" userId="0f662538-7453-45f3-952a-fc9f1a7c515e" providerId="ADAL" clId="{E3839CBB-F1F4-DF49-8C9E-D6DB7268D102}" dt="2020-01-10T23:34:06.741" v="716"/>
          <ac:grpSpMkLst>
            <pc:docMk/>
            <pc:sldMk cId="1805180399" sldId="259"/>
            <ac:grpSpMk id="89" creationId="{01538C81-D87D-4545-B969-E0E95EEEA24D}"/>
          </ac:grpSpMkLst>
        </pc:grpChg>
        <pc:grpChg chg="mod">
          <ac:chgData name="Akash Levy" userId="0f662538-7453-45f3-952a-fc9f1a7c515e" providerId="ADAL" clId="{E3839CBB-F1F4-DF49-8C9E-D6DB7268D102}" dt="2020-01-10T23:34:04.724" v="715"/>
          <ac:grpSpMkLst>
            <pc:docMk/>
            <pc:sldMk cId="1805180399" sldId="259"/>
            <ac:grpSpMk id="90" creationId="{37FDF8E1-2520-7C41-82A4-DC4C2C4DC61C}"/>
          </ac:grpSpMkLst>
        </pc:grpChg>
        <pc:grpChg chg="mod">
          <ac:chgData name="Akash Levy" userId="0f662538-7453-45f3-952a-fc9f1a7c515e" providerId="ADAL" clId="{E3839CBB-F1F4-DF49-8C9E-D6DB7268D102}" dt="2020-01-10T23:34:04.724" v="715"/>
          <ac:grpSpMkLst>
            <pc:docMk/>
            <pc:sldMk cId="1805180399" sldId="259"/>
            <ac:grpSpMk id="91" creationId="{35ABAF2F-6C81-7C44-A62A-D3DCA7CDBF3A}"/>
          </ac:grpSpMkLst>
        </pc:grpChg>
        <pc:grpChg chg="add mod">
          <ac:chgData name="Akash Levy" userId="0f662538-7453-45f3-952a-fc9f1a7c515e" providerId="ADAL" clId="{E3839CBB-F1F4-DF49-8C9E-D6DB7268D102}" dt="2020-01-10T23:34:13.394" v="718" actId="1076"/>
          <ac:grpSpMkLst>
            <pc:docMk/>
            <pc:sldMk cId="1805180399" sldId="259"/>
            <ac:grpSpMk id="101" creationId="{C08BE673-EFAF-0940-A4C4-F8700879C566}"/>
          </ac:grpSpMkLst>
        </pc:grpChg>
        <pc:grpChg chg="mod">
          <ac:chgData name="Akash Levy" userId="0f662538-7453-45f3-952a-fc9f1a7c515e" providerId="ADAL" clId="{E3839CBB-F1F4-DF49-8C9E-D6DB7268D102}" dt="2020-01-10T23:34:07.443" v="717"/>
          <ac:grpSpMkLst>
            <pc:docMk/>
            <pc:sldMk cId="1805180399" sldId="259"/>
            <ac:grpSpMk id="102" creationId="{CFCABD74-E362-C24B-B651-282F7DC4D517}"/>
          </ac:grpSpMkLst>
        </pc:grpChg>
        <pc:grpChg chg="mod">
          <ac:chgData name="Akash Levy" userId="0f662538-7453-45f3-952a-fc9f1a7c515e" providerId="ADAL" clId="{E3839CBB-F1F4-DF49-8C9E-D6DB7268D102}" dt="2020-01-10T23:34:07.443" v="717"/>
          <ac:grpSpMkLst>
            <pc:docMk/>
            <pc:sldMk cId="1805180399" sldId="259"/>
            <ac:grpSpMk id="103" creationId="{C8AEB9F4-5E9F-6943-94B7-2251C8F49FE7}"/>
          </ac:grpSpMkLst>
        </pc:grpChg>
        <pc:grpChg chg="add mod">
          <ac:chgData name="Akash Levy" userId="0f662538-7453-45f3-952a-fc9f1a7c515e" providerId="ADAL" clId="{E3839CBB-F1F4-DF49-8C9E-D6DB7268D102}" dt="2020-01-10T23:34:30.703" v="721" actId="207"/>
          <ac:grpSpMkLst>
            <pc:docMk/>
            <pc:sldMk cId="1805180399" sldId="259"/>
            <ac:grpSpMk id="109" creationId="{3339CDDB-2C3A-C841-A436-5FEEC38D0F77}"/>
          </ac:grpSpMkLst>
        </pc:grpChg>
        <pc:grpChg chg="mod">
          <ac:chgData name="Akash Levy" userId="0f662538-7453-45f3-952a-fc9f1a7c515e" providerId="ADAL" clId="{E3839CBB-F1F4-DF49-8C9E-D6DB7268D102}" dt="2020-01-10T23:34:17.080" v="719"/>
          <ac:grpSpMkLst>
            <pc:docMk/>
            <pc:sldMk cId="1805180399" sldId="259"/>
            <ac:grpSpMk id="110" creationId="{25BE52B6-B862-D044-AC5B-A6F79274DE53}"/>
          </ac:grpSpMkLst>
        </pc:grpChg>
        <pc:grpChg chg="mod">
          <ac:chgData name="Akash Levy" userId="0f662538-7453-45f3-952a-fc9f1a7c515e" providerId="ADAL" clId="{E3839CBB-F1F4-DF49-8C9E-D6DB7268D102}" dt="2020-01-10T23:34:17.080" v="719"/>
          <ac:grpSpMkLst>
            <pc:docMk/>
            <pc:sldMk cId="1805180399" sldId="259"/>
            <ac:grpSpMk id="111" creationId="{4866FB4F-ACCA-2648-AF48-A0FCD83BBDA8}"/>
          </ac:grpSpMkLst>
        </pc:grpChg>
        <pc:grpChg chg="add del mod">
          <ac:chgData name="Akash Levy" userId="0f662538-7453-45f3-952a-fc9f1a7c515e" providerId="ADAL" clId="{E3839CBB-F1F4-DF49-8C9E-D6DB7268D102}" dt="2020-01-10T23:39:45.693" v="790"/>
          <ac:grpSpMkLst>
            <pc:docMk/>
            <pc:sldMk cId="1805180399" sldId="259"/>
            <ac:grpSpMk id="123" creationId="{89AE8F9D-A73E-8940-B82B-C83310D51424}"/>
          </ac:grpSpMkLst>
        </pc:grpChg>
        <pc:grpChg chg="mod">
          <ac:chgData name="Akash Levy" userId="0f662538-7453-45f3-952a-fc9f1a7c515e" providerId="ADAL" clId="{E3839CBB-F1F4-DF49-8C9E-D6DB7268D102}" dt="2020-01-10T23:39:43.539" v="789"/>
          <ac:grpSpMkLst>
            <pc:docMk/>
            <pc:sldMk cId="1805180399" sldId="259"/>
            <ac:grpSpMk id="124" creationId="{4AD66CAA-21E2-6945-952B-9CD17D7551A8}"/>
          </ac:grpSpMkLst>
        </pc:grpChg>
        <pc:grpChg chg="mod">
          <ac:chgData name="Akash Levy" userId="0f662538-7453-45f3-952a-fc9f1a7c515e" providerId="ADAL" clId="{E3839CBB-F1F4-DF49-8C9E-D6DB7268D102}" dt="2020-01-10T23:39:43.539" v="789"/>
          <ac:grpSpMkLst>
            <pc:docMk/>
            <pc:sldMk cId="1805180399" sldId="259"/>
            <ac:grpSpMk id="125" creationId="{C841DF4C-559A-A34C-BB58-6869C1EAED48}"/>
          </ac:grpSpMkLst>
        </pc:grpChg>
        <pc:grpChg chg="add del mod">
          <ac:chgData name="Akash Levy" userId="0f662538-7453-45f3-952a-fc9f1a7c515e" providerId="ADAL" clId="{E3839CBB-F1F4-DF49-8C9E-D6DB7268D102}" dt="2020-01-10T23:39:45.693" v="790"/>
          <ac:grpSpMkLst>
            <pc:docMk/>
            <pc:sldMk cId="1805180399" sldId="259"/>
            <ac:grpSpMk id="131" creationId="{B03B05B2-5025-B34E-81FD-8E3C22E7AEBA}"/>
          </ac:grpSpMkLst>
        </pc:grpChg>
        <pc:grpChg chg="mod">
          <ac:chgData name="Akash Levy" userId="0f662538-7453-45f3-952a-fc9f1a7c515e" providerId="ADAL" clId="{E3839CBB-F1F4-DF49-8C9E-D6DB7268D102}" dt="2020-01-10T23:39:43.539" v="789"/>
          <ac:grpSpMkLst>
            <pc:docMk/>
            <pc:sldMk cId="1805180399" sldId="259"/>
            <ac:grpSpMk id="132" creationId="{DDA9172E-F046-3541-A8C6-3C7335974B82}"/>
          </ac:grpSpMkLst>
        </pc:grpChg>
        <pc:grpChg chg="mod">
          <ac:chgData name="Akash Levy" userId="0f662538-7453-45f3-952a-fc9f1a7c515e" providerId="ADAL" clId="{E3839CBB-F1F4-DF49-8C9E-D6DB7268D102}" dt="2020-01-10T23:39:43.539" v="789"/>
          <ac:grpSpMkLst>
            <pc:docMk/>
            <pc:sldMk cId="1805180399" sldId="259"/>
            <ac:grpSpMk id="133" creationId="{989FF9C3-1DCD-F841-8A7B-A8F703BBECBD}"/>
          </ac:grpSpMkLst>
        </pc:grpChg>
        <pc:grpChg chg="add mod">
          <ac:chgData name="Akash Levy" userId="0f662538-7453-45f3-952a-fc9f1a7c515e" providerId="ADAL" clId="{E3839CBB-F1F4-DF49-8C9E-D6DB7268D102}" dt="2020-01-10T23:40:53.477" v="794" actId="1076"/>
          <ac:grpSpMkLst>
            <pc:docMk/>
            <pc:sldMk cId="1805180399" sldId="259"/>
            <ac:grpSpMk id="144" creationId="{3AE50E1F-36D0-D544-B105-B6D012A7D9A9}"/>
          </ac:grpSpMkLst>
        </pc:grpChg>
        <pc:grpChg chg="mod">
          <ac:chgData name="Akash Levy" userId="0f662538-7453-45f3-952a-fc9f1a7c515e" providerId="ADAL" clId="{E3839CBB-F1F4-DF49-8C9E-D6DB7268D102}" dt="2020-01-10T23:39:47.363" v="791"/>
          <ac:grpSpMkLst>
            <pc:docMk/>
            <pc:sldMk cId="1805180399" sldId="259"/>
            <ac:grpSpMk id="145" creationId="{25580435-F073-4C4F-AC36-F604934BFDCB}"/>
          </ac:grpSpMkLst>
        </pc:grpChg>
        <pc:grpChg chg="mod">
          <ac:chgData name="Akash Levy" userId="0f662538-7453-45f3-952a-fc9f1a7c515e" providerId="ADAL" clId="{E3839CBB-F1F4-DF49-8C9E-D6DB7268D102}" dt="2020-01-10T23:39:47.363" v="791"/>
          <ac:grpSpMkLst>
            <pc:docMk/>
            <pc:sldMk cId="1805180399" sldId="259"/>
            <ac:grpSpMk id="146" creationId="{A7DDEBCE-11B1-B546-BB37-441A2062D4FC}"/>
          </ac:grpSpMkLst>
        </pc:grpChg>
        <pc:grpChg chg="add mod">
          <ac:chgData name="Akash Levy" userId="0f662538-7453-45f3-952a-fc9f1a7c515e" providerId="ADAL" clId="{E3839CBB-F1F4-DF49-8C9E-D6DB7268D102}" dt="2020-01-10T23:40:53.477" v="794" actId="1076"/>
          <ac:grpSpMkLst>
            <pc:docMk/>
            <pc:sldMk cId="1805180399" sldId="259"/>
            <ac:grpSpMk id="152" creationId="{A4634E13-5453-AD4E-821C-5EEEEEDF3C69}"/>
          </ac:grpSpMkLst>
        </pc:grpChg>
        <pc:grpChg chg="mod">
          <ac:chgData name="Akash Levy" userId="0f662538-7453-45f3-952a-fc9f1a7c515e" providerId="ADAL" clId="{E3839CBB-F1F4-DF49-8C9E-D6DB7268D102}" dt="2020-01-10T23:39:47.363" v="791"/>
          <ac:grpSpMkLst>
            <pc:docMk/>
            <pc:sldMk cId="1805180399" sldId="259"/>
            <ac:grpSpMk id="153" creationId="{9F3194A8-E2A9-F045-8353-4D0B2CFB1687}"/>
          </ac:grpSpMkLst>
        </pc:grpChg>
        <pc:grpChg chg="mod">
          <ac:chgData name="Akash Levy" userId="0f662538-7453-45f3-952a-fc9f1a7c515e" providerId="ADAL" clId="{E3839CBB-F1F4-DF49-8C9E-D6DB7268D102}" dt="2020-01-10T23:39:47.363" v="791"/>
          <ac:grpSpMkLst>
            <pc:docMk/>
            <pc:sldMk cId="1805180399" sldId="259"/>
            <ac:grpSpMk id="154" creationId="{55F7595D-0730-C84E-85A6-46E38C5250B8}"/>
          </ac:grpSpMkLst>
        </pc:grpChg>
        <pc:cxnChg chg="add mod">
          <ac:chgData name="Akash Levy" userId="0f662538-7453-45f3-952a-fc9f1a7c515e" providerId="ADAL" clId="{E3839CBB-F1F4-DF49-8C9E-D6DB7268D102}" dt="2020-01-10T23:46:36.723" v="945" actId="14100"/>
          <ac:cxnSpMkLst>
            <pc:docMk/>
            <pc:sldMk cId="1805180399" sldId="259"/>
            <ac:cxnSpMk id="166" creationId="{7FA22D4A-CA53-D545-8D57-A319F4A17B31}"/>
          </ac:cxnSpMkLst>
        </pc:cxnChg>
      </pc:sldChg>
      <pc:sldChg chg="modSp">
        <pc:chgData name="Akash Levy" userId="0f662538-7453-45f3-952a-fc9f1a7c515e" providerId="ADAL" clId="{E3839CBB-F1F4-DF49-8C9E-D6DB7268D102}" dt="2020-01-11T03:08:09.030" v="5085" actId="20577"/>
        <pc:sldMkLst>
          <pc:docMk/>
          <pc:sldMk cId="2114044466" sldId="261"/>
        </pc:sldMkLst>
        <pc:graphicFrameChg chg="mod modGraphic">
          <ac:chgData name="Akash Levy" userId="0f662538-7453-45f3-952a-fc9f1a7c515e" providerId="ADAL" clId="{E3839CBB-F1F4-DF49-8C9E-D6DB7268D102}" dt="2020-01-11T03:08:09.030" v="5085" actId="20577"/>
          <ac:graphicFrameMkLst>
            <pc:docMk/>
            <pc:sldMk cId="2114044466" sldId="261"/>
            <ac:graphicFrameMk id="4" creationId="{512E8057-1D3A-5C42-8CA7-FCE2140E1E98}"/>
          </ac:graphicFrameMkLst>
        </pc:graphicFrameChg>
      </pc:sldChg>
      <pc:sldChg chg="addSp modSp">
        <pc:chgData name="Akash Levy" userId="0f662538-7453-45f3-952a-fc9f1a7c515e" providerId="ADAL" clId="{E3839CBB-F1F4-DF49-8C9E-D6DB7268D102}" dt="2020-01-11T02:48:01.913" v="3724" actId="114"/>
        <pc:sldMkLst>
          <pc:docMk/>
          <pc:sldMk cId="3433488307" sldId="264"/>
        </pc:sldMkLst>
        <pc:spChg chg="mod">
          <ac:chgData name="Akash Levy" userId="0f662538-7453-45f3-952a-fc9f1a7c515e" providerId="ADAL" clId="{E3839CBB-F1F4-DF49-8C9E-D6DB7268D102}" dt="2020-01-11T02:43:24.928" v="3551" actId="20577"/>
          <ac:spMkLst>
            <pc:docMk/>
            <pc:sldMk cId="3433488307" sldId="264"/>
            <ac:spMk id="3" creationId="{92A682E5-EA5D-034D-81DE-B9B3A4291732}"/>
          </ac:spMkLst>
        </pc:spChg>
        <pc:spChg chg="mod">
          <ac:chgData name="Akash Levy" userId="0f662538-7453-45f3-952a-fc9f1a7c515e" providerId="ADAL" clId="{E3839CBB-F1F4-DF49-8C9E-D6DB7268D102}" dt="2020-01-11T02:47:23.876" v="3651" actId="20577"/>
          <ac:spMkLst>
            <pc:docMk/>
            <pc:sldMk cId="3433488307" sldId="264"/>
            <ac:spMk id="4" creationId="{90A14A21-DBA8-E54F-B623-09009CD70E2E}"/>
          </ac:spMkLst>
        </pc:spChg>
        <pc:spChg chg="add mod">
          <ac:chgData name="Akash Levy" userId="0f662538-7453-45f3-952a-fc9f1a7c515e" providerId="ADAL" clId="{E3839CBB-F1F4-DF49-8C9E-D6DB7268D102}" dt="2020-01-11T02:48:01.913" v="3724" actId="114"/>
          <ac:spMkLst>
            <pc:docMk/>
            <pc:sldMk cId="3433488307" sldId="264"/>
            <ac:spMk id="5" creationId="{278ACA0F-E85B-8E45-ABA1-219F20503F14}"/>
          </ac:spMkLst>
        </pc:spChg>
      </pc:sldChg>
      <pc:sldChg chg="modSp ord">
        <pc:chgData name="Akash Levy" userId="0f662538-7453-45f3-952a-fc9f1a7c515e" providerId="ADAL" clId="{E3839CBB-F1F4-DF49-8C9E-D6DB7268D102}" dt="2020-01-11T04:24:00.663" v="5850"/>
        <pc:sldMkLst>
          <pc:docMk/>
          <pc:sldMk cId="2885818060" sldId="265"/>
        </pc:sldMkLst>
        <pc:spChg chg="mod">
          <ac:chgData name="Akash Levy" userId="0f662538-7453-45f3-952a-fc9f1a7c515e" providerId="ADAL" clId="{E3839CBB-F1F4-DF49-8C9E-D6DB7268D102}" dt="2020-01-11T04:13:17.016" v="5407" actId="15"/>
          <ac:spMkLst>
            <pc:docMk/>
            <pc:sldMk cId="2885818060" sldId="265"/>
            <ac:spMk id="3" creationId="{D291127C-0651-3442-AB2C-9B4CB536E24B}"/>
          </ac:spMkLst>
        </pc:spChg>
      </pc:sldChg>
      <pc:sldChg chg="modSp">
        <pc:chgData name="Akash Levy" userId="0f662538-7453-45f3-952a-fc9f1a7c515e" providerId="ADAL" clId="{E3839CBB-F1F4-DF49-8C9E-D6DB7268D102}" dt="2020-01-14T00:56:31.690" v="5961" actId="115"/>
        <pc:sldMkLst>
          <pc:docMk/>
          <pc:sldMk cId="3224159835" sldId="268"/>
        </pc:sldMkLst>
        <pc:spChg chg="mod">
          <ac:chgData name="Akash Levy" userId="0f662538-7453-45f3-952a-fc9f1a7c515e" providerId="ADAL" clId="{E3839CBB-F1F4-DF49-8C9E-D6DB7268D102}" dt="2020-01-11T01:11:40.686" v="2204" actId="20577"/>
          <ac:spMkLst>
            <pc:docMk/>
            <pc:sldMk cId="3224159835" sldId="268"/>
            <ac:spMk id="2" creationId="{0134D4C1-6252-A14B-B87E-3D19CB6157F1}"/>
          </ac:spMkLst>
        </pc:spChg>
        <pc:spChg chg="mod">
          <ac:chgData name="Akash Levy" userId="0f662538-7453-45f3-952a-fc9f1a7c515e" providerId="ADAL" clId="{E3839CBB-F1F4-DF49-8C9E-D6DB7268D102}" dt="2020-01-14T00:56:31.690" v="5961" actId="115"/>
          <ac:spMkLst>
            <pc:docMk/>
            <pc:sldMk cId="3224159835" sldId="268"/>
            <ac:spMk id="3" creationId="{6E99D234-25C1-D849-BAB7-0D42D428BA76}"/>
          </ac:spMkLst>
        </pc:spChg>
      </pc:sldChg>
      <pc:sldChg chg="add del mod ord modShow">
        <pc:chgData name="Akash Levy" userId="0f662538-7453-45f3-952a-fc9f1a7c515e" providerId="ADAL" clId="{E3839CBB-F1F4-DF49-8C9E-D6DB7268D102}" dt="2020-01-11T01:18:34.509" v="2410" actId="2696"/>
        <pc:sldMkLst>
          <pc:docMk/>
          <pc:sldMk cId="4076449610" sldId="269"/>
        </pc:sldMkLst>
      </pc:sldChg>
      <pc:sldChg chg="addSp delSp modSp add">
        <pc:chgData name="Akash Levy" userId="0f662538-7453-45f3-952a-fc9f1a7c515e" providerId="ADAL" clId="{E3839CBB-F1F4-DF49-8C9E-D6DB7268D102}" dt="2020-01-11T04:22:13.497" v="5846" actId="20577"/>
        <pc:sldMkLst>
          <pc:docMk/>
          <pc:sldMk cId="2323015448" sldId="270"/>
        </pc:sldMkLst>
        <pc:spChg chg="mod">
          <ac:chgData name="Akash Levy" userId="0f662538-7453-45f3-952a-fc9f1a7c515e" providerId="ADAL" clId="{E3839CBB-F1F4-DF49-8C9E-D6DB7268D102}" dt="2020-01-11T04:22:13.497" v="5846" actId="20577"/>
          <ac:spMkLst>
            <pc:docMk/>
            <pc:sldMk cId="2323015448" sldId="270"/>
            <ac:spMk id="2" creationId="{37E3E0DC-6FA9-C447-82F7-3695BA738736}"/>
          </ac:spMkLst>
        </pc:spChg>
        <pc:spChg chg="del">
          <ac:chgData name="Akash Levy" userId="0f662538-7453-45f3-952a-fc9f1a7c515e" providerId="ADAL" clId="{E3839CBB-F1F4-DF49-8C9E-D6DB7268D102}" dt="2020-01-11T03:08:21.515" v="5086"/>
          <ac:spMkLst>
            <pc:docMk/>
            <pc:sldMk cId="2323015448" sldId="270"/>
            <ac:spMk id="3" creationId="{9A94C7D4-CC30-644E-A4AB-B47B6F9C1E92}"/>
          </ac:spMkLst>
        </pc:spChg>
        <pc:spChg chg="add del mod">
          <ac:chgData name="Akash Levy" userId="0f662538-7453-45f3-952a-fc9f1a7c515e" providerId="ADAL" clId="{E3839CBB-F1F4-DF49-8C9E-D6DB7268D102}" dt="2020-01-11T04:01:59.579" v="5342" actId="478"/>
          <ac:spMkLst>
            <pc:docMk/>
            <pc:sldMk cId="2323015448" sldId="270"/>
            <ac:spMk id="4" creationId="{83F09EC5-AEA5-424D-853B-54817D639AD8}"/>
          </ac:spMkLst>
        </pc:spChg>
        <pc:spChg chg="add del mod">
          <ac:chgData name="Akash Levy" userId="0f662538-7453-45f3-952a-fc9f1a7c515e" providerId="ADAL" clId="{E3839CBB-F1F4-DF49-8C9E-D6DB7268D102}" dt="2020-01-11T03:08:38.789" v="5087" actId="3680"/>
          <ac:spMkLst>
            <pc:docMk/>
            <pc:sldMk cId="2323015448" sldId="270"/>
            <ac:spMk id="5" creationId="{CA5AC35F-41EE-D040-8FFB-4DE8D00D8275}"/>
          </ac:spMkLst>
        </pc:spChg>
        <pc:spChg chg="add del mod">
          <ac:chgData name="Akash Levy" userId="0f662538-7453-45f3-952a-fc9f1a7c515e" providerId="ADAL" clId="{E3839CBB-F1F4-DF49-8C9E-D6DB7268D102}" dt="2020-01-11T04:02:04.395" v="5345" actId="478"/>
          <ac:spMkLst>
            <pc:docMk/>
            <pc:sldMk cId="2323015448" sldId="270"/>
            <ac:spMk id="8" creationId="{EDCC6AAF-C682-0B49-A21C-7722852E8829}"/>
          </ac:spMkLst>
        </pc:spChg>
        <pc:graphicFrameChg chg="add del mod modGraphic">
          <ac:chgData name="Akash Levy" userId="0f662538-7453-45f3-952a-fc9f1a7c515e" providerId="ADAL" clId="{E3839CBB-F1F4-DF49-8C9E-D6DB7268D102}" dt="2020-01-11T04:01:35.607" v="5332" actId="478"/>
          <ac:graphicFrameMkLst>
            <pc:docMk/>
            <pc:sldMk cId="2323015448" sldId="270"/>
            <ac:graphicFrameMk id="6" creationId="{78ACFCD1-01FF-AB49-AF8C-B05E1B23E2D8}"/>
          </ac:graphicFrameMkLst>
        </pc:graphicFrameChg>
        <pc:graphicFrameChg chg="add del mod">
          <ac:chgData name="Akash Levy" userId="0f662538-7453-45f3-952a-fc9f1a7c515e" providerId="ADAL" clId="{E3839CBB-F1F4-DF49-8C9E-D6DB7268D102}" dt="2020-01-11T04:01:40.697" v="5334"/>
          <ac:graphicFrameMkLst>
            <pc:docMk/>
            <pc:sldMk cId="2323015448" sldId="270"/>
            <ac:graphicFrameMk id="9" creationId="{AF997723-AE06-EA41-A809-C761CEF4370B}"/>
          </ac:graphicFrameMkLst>
        </pc:graphicFrameChg>
        <pc:graphicFrameChg chg="add del mod">
          <ac:chgData name="Akash Levy" userId="0f662538-7453-45f3-952a-fc9f1a7c515e" providerId="ADAL" clId="{E3839CBB-F1F4-DF49-8C9E-D6DB7268D102}" dt="2020-01-11T04:01:44.333" v="5336"/>
          <ac:graphicFrameMkLst>
            <pc:docMk/>
            <pc:sldMk cId="2323015448" sldId="270"/>
            <ac:graphicFrameMk id="10" creationId="{B86DF9A7-9F32-0C4F-9F60-10745D98F573}"/>
          </ac:graphicFrameMkLst>
        </pc:graphicFrameChg>
        <pc:graphicFrameChg chg="add del mod">
          <ac:chgData name="Akash Levy" userId="0f662538-7453-45f3-952a-fc9f1a7c515e" providerId="ADAL" clId="{E3839CBB-F1F4-DF49-8C9E-D6DB7268D102}" dt="2020-01-11T04:01:46.758" v="5338"/>
          <ac:graphicFrameMkLst>
            <pc:docMk/>
            <pc:sldMk cId="2323015448" sldId="270"/>
            <ac:graphicFrameMk id="11" creationId="{7028A04E-63CE-B74D-B069-134DA2749EFA}"/>
          </ac:graphicFrameMkLst>
        </pc:graphicFrameChg>
        <pc:picChg chg="add del mod">
          <ac:chgData name="Akash Levy" userId="0f662538-7453-45f3-952a-fc9f1a7c515e" providerId="ADAL" clId="{E3839CBB-F1F4-DF49-8C9E-D6DB7268D102}" dt="2020-01-11T04:11:41.448" v="5352" actId="1076"/>
          <ac:picMkLst>
            <pc:docMk/>
            <pc:sldMk cId="2323015448" sldId="270"/>
            <ac:picMk id="12" creationId="{0CAC1DF4-3B1C-244E-A7A0-98C629CFBF45}"/>
          </ac:picMkLst>
        </pc:picChg>
        <pc:picChg chg="add mod">
          <ac:chgData name="Akash Levy" userId="0f662538-7453-45f3-952a-fc9f1a7c515e" providerId="ADAL" clId="{E3839CBB-F1F4-DF49-8C9E-D6DB7268D102}" dt="2020-01-11T04:11:31.886" v="5350" actId="1076"/>
          <ac:picMkLst>
            <pc:docMk/>
            <pc:sldMk cId="2323015448" sldId="270"/>
            <ac:picMk id="13" creationId="{57E0B51B-1FE8-1841-8858-CDAB1D06D8FB}"/>
          </ac:picMkLst>
        </pc:picChg>
        <pc:picChg chg="add mod">
          <ac:chgData name="Akash Levy" userId="0f662538-7453-45f3-952a-fc9f1a7c515e" providerId="ADAL" clId="{E3839CBB-F1F4-DF49-8C9E-D6DB7268D102}" dt="2020-01-11T04:11:33.868" v="5351" actId="1076"/>
          <ac:picMkLst>
            <pc:docMk/>
            <pc:sldMk cId="2323015448" sldId="270"/>
            <ac:picMk id="14" creationId="{399127C2-09BA-7243-951F-EC7D21FEE934}"/>
          </ac:picMkLst>
        </pc:picChg>
      </pc:sldChg>
      <pc:sldChg chg="add del">
        <pc:chgData name="Akash Levy" userId="0f662538-7453-45f3-952a-fc9f1a7c515e" providerId="ADAL" clId="{E3839CBB-F1F4-DF49-8C9E-D6DB7268D102}" dt="2020-01-11T01:18:33.935" v="2409" actId="2696"/>
        <pc:sldMkLst>
          <pc:docMk/>
          <pc:sldMk cId="2025968297" sldId="271"/>
        </pc:sldMkLst>
      </pc:sldChg>
      <pc:sldChg chg="addSp delSp modSp add ord">
        <pc:chgData name="Akash Levy" userId="0f662538-7453-45f3-952a-fc9f1a7c515e" providerId="ADAL" clId="{E3839CBB-F1F4-DF49-8C9E-D6DB7268D102}" dt="2020-01-14T00:59:36.383" v="6026" actId="20577"/>
        <pc:sldMkLst>
          <pc:docMk/>
          <pc:sldMk cId="2777975897" sldId="271"/>
        </pc:sldMkLst>
        <pc:spChg chg="del">
          <ac:chgData name="Akash Levy" userId="0f662538-7453-45f3-952a-fc9f1a7c515e" providerId="ADAL" clId="{E3839CBB-F1F4-DF49-8C9E-D6DB7268D102}" dt="2020-01-11T04:13:44.139" v="5409"/>
          <ac:spMkLst>
            <pc:docMk/>
            <pc:sldMk cId="2777975897" sldId="271"/>
            <ac:spMk id="2" creationId="{BA95F96F-53E9-2F4D-BC91-45062B7B5B66}"/>
          </ac:spMkLst>
        </pc:spChg>
        <pc:spChg chg="del">
          <ac:chgData name="Akash Levy" userId="0f662538-7453-45f3-952a-fc9f1a7c515e" providerId="ADAL" clId="{E3839CBB-F1F4-DF49-8C9E-D6DB7268D102}" dt="2020-01-11T04:13:44.139" v="5409"/>
          <ac:spMkLst>
            <pc:docMk/>
            <pc:sldMk cId="2777975897" sldId="271"/>
            <ac:spMk id="3" creationId="{40143F92-860E-7C43-86B0-7B5F61F12306}"/>
          </ac:spMkLst>
        </pc:spChg>
        <pc:spChg chg="del">
          <ac:chgData name="Akash Levy" userId="0f662538-7453-45f3-952a-fc9f1a7c515e" providerId="ADAL" clId="{E3839CBB-F1F4-DF49-8C9E-D6DB7268D102}" dt="2020-01-11T04:13:44.139" v="5409"/>
          <ac:spMkLst>
            <pc:docMk/>
            <pc:sldMk cId="2777975897" sldId="271"/>
            <ac:spMk id="4" creationId="{155BFFE8-03BF-DF42-80A2-C51CEB3B5D49}"/>
          </ac:spMkLst>
        </pc:spChg>
        <pc:spChg chg="add mod">
          <ac:chgData name="Akash Levy" userId="0f662538-7453-45f3-952a-fc9f1a7c515e" providerId="ADAL" clId="{E3839CBB-F1F4-DF49-8C9E-D6DB7268D102}" dt="2020-01-11T04:17:26.946" v="5720" actId="20577"/>
          <ac:spMkLst>
            <pc:docMk/>
            <pc:sldMk cId="2777975897" sldId="271"/>
            <ac:spMk id="5" creationId="{45CB9CA3-E817-E549-A216-63052EA0DBA8}"/>
          </ac:spMkLst>
        </pc:spChg>
        <pc:spChg chg="add mod">
          <ac:chgData name="Akash Levy" userId="0f662538-7453-45f3-952a-fc9f1a7c515e" providerId="ADAL" clId="{E3839CBB-F1F4-DF49-8C9E-D6DB7268D102}" dt="2020-01-14T00:59:36.383" v="6026" actId="20577"/>
          <ac:spMkLst>
            <pc:docMk/>
            <pc:sldMk cId="2777975897" sldId="271"/>
            <ac:spMk id="6" creationId="{CF7BC2F1-0AD2-C441-ADFF-C04BD5BEC9D4}"/>
          </ac:spMkLst>
        </pc:spChg>
      </pc:sldChg>
      <pc:sldChg chg="addSp delSp modSp add">
        <pc:chgData name="Akash Levy" userId="0f662538-7453-45f3-952a-fc9f1a7c515e" providerId="ADAL" clId="{E3839CBB-F1F4-DF49-8C9E-D6DB7268D102}" dt="2020-01-14T00:58:39.413" v="5981" actId="962"/>
        <pc:sldMkLst>
          <pc:docMk/>
          <pc:sldMk cId="3715855172" sldId="272"/>
        </pc:sldMkLst>
        <pc:spChg chg="mod">
          <ac:chgData name="Akash Levy" userId="0f662538-7453-45f3-952a-fc9f1a7c515e" providerId="ADAL" clId="{E3839CBB-F1F4-DF49-8C9E-D6DB7268D102}" dt="2020-01-14T00:58:17.143" v="5978" actId="20577"/>
          <ac:spMkLst>
            <pc:docMk/>
            <pc:sldMk cId="3715855172" sldId="272"/>
            <ac:spMk id="2" creationId="{487E14A0-7F8B-1E44-B9A6-010633CEB8F2}"/>
          </ac:spMkLst>
        </pc:spChg>
        <pc:spChg chg="del">
          <ac:chgData name="Akash Levy" userId="0f662538-7453-45f3-952a-fc9f1a7c515e" providerId="ADAL" clId="{E3839CBB-F1F4-DF49-8C9E-D6DB7268D102}" dt="2020-01-14T00:58:38.016" v="5979" actId="931"/>
          <ac:spMkLst>
            <pc:docMk/>
            <pc:sldMk cId="3715855172" sldId="272"/>
            <ac:spMk id="3" creationId="{FCA55C6F-F88D-7A41-984F-52224EC2946A}"/>
          </ac:spMkLst>
        </pc:spChg>
        <pc:picChg chg="add mod">
          <ac:chgData name="Akash Levy" userId="0f662538-7453-45f3-952a-fc9f1a7c515e" providerId="ADAL" clId="{E3839CBB-F1F4-DF49-8C9E-D6DB7268D102}" dt="2020-01-14T00:58:39.413" v="5981" actId="962"/>
          <ac:picMkLst>
            <pc:docMk/>
            <pc:sldMk cId="3715855172" sldId="272"/>
            <ac:picMk id="5" creationId="{1E96304C-892D-814A-B589-A8219B0E1EF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ewdesignfile.com/post_server-folder-icon_308852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jpg"/><Relationship Id="rId2" Type="http://schemas.openxmlformats.org/officeDocument/2006/relationships/hyperlink" Target="http://www.publicdomainpictures.net/view-image.php?image=75290&amp;picture=microscope-silhouette-clipart" TargetMode="External"/><Relationship Id="rId1" Type="http://schemas.openxmlformats.org/officeDocument/2006/relationships/image" Target="../media/image4.jpg"/><Relationship Id="rId6" Type="http://schemas.openxmlformats.org/officeDocument/2006/relationships/hyperlink" Target="http://webdental.wordpress.com/2010/11/22/encuesta-online/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en.wikipedia.org/wiki/Mathematical_optimization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ewdesignfile.com/post_server-folder-icon_308852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jpg"/><Relationship Id="rId2" Type="http://schemas.openxmlformats.org/officeDocument/2006/relationships/hyperlink" Target="http://www.publicdomainpictures.net/view-image.php?image=75290&amp;picture=microscope-silhouette-clipart" TargetMode="External"/><Relationship Id="rId1" Type="http://schemas.openxmlformats.org/officeDocument/2006/relationships/image" Target="../media/image4.jpg"/><Relationship Id="rId6" Type="http://schemas.openxmlformats.org/officeDocument/2006/relationships/hyperlink" Target="http://webdental.wordpress.com/2010/11/22/encuesta-online/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en.wikipedia.org/wiki/Mathematical_optimizati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CD96B-1CB4-4444-9BDD-6D4474ABA551}" type="doc">
      <dgm:prSet loTypeId="urn:microsoft.com/office/officeart/2005/8/layout/p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448896-0B61-0443-B1D8-E5A262958848}">
      <dgm:prSet phldrT="[Text]"/>
      <dgm:spPr/>
      <dgm:t>
        <a:bodyPr/>
        <a:lstStyle/>
        <a:p>
          <a:r>
            <a:rPr lang="en-US" dirty="0"/>
            <a:t>Process Flow Development</a:t>
          </a:r>
        </a:p>
      </dgm:t>
    </dgm:pt>
    <dgm:pt modelId="{5BEFCD79-4B81-7049-A189-669EB4F49BE9}" type="parTrans" cxnId="{476E66C6-ECB6-EF42-90F4-53E8B7E80CB8}">
      <dgm:prSet/>
      <dgm:spPr/>
      <dgm:t>
        <a:bodyPr/>
        <a:lstStyle/>
        <a:p>
          <a:endParaRPr lang="en-US"/>
        </a:p>
      </dgm:t>
    </dgm:pt>
    <dgm:pt modelId="{17DB2A41-CD4D-3E49-B265-550BA5CA89CF}" type="sibTrans" cxnId="{476E66C6-ECB6-EF42-90F4-53E8B7E80CB8}">
      <dgm:prSet/>
      <dgm:spPr/>
      <dgm:t>
        <a:bodyPr/>
        <a:lstStyle/>
        <a:p>
          <a:endParaRPr lang="en-US"/>
        </a:p>
      </dgm:t>
    </dgm:pt>
    <dgm:pt modelId="{40661738-36FB-D94B-9B6F-9D0708EA0D02}">
      <dgm:prSet phldrT="[Text]"/>
      <dgm:spPr/>
      <dgm:t>
        <a:bodyPr/>
        <a:lstStyle/>
        <a:p>
          <a:r>
            <a:rPr lang="en-US" dirty="0"/>
            <a:t>Parameter Optimization</a:t>
          </a:r>
        </a:p>
      </dgm:t>
    </dgm:pt>
    <dgm:pt modelId="{D2E814DB-BE8C-D347-A772-A0451F2B3B34}" type="parTrans" cxnId="{471212F5-8FE3-2F49-A663-E6CE52F819BF}">
      <dgm:prSet/>
      <dgm:spPr/>
      <dgm:t>
        <a:bodyPr/>
        <a:lstStyle/>
        <a:p>
          <a:endParaRPr lang="en-US"/>
        </a:p>
      </dgm:t>
    </dgm:pt>
    <dgm:pt modelId="{1CE02477-9B7B-F649-ADBD-24BEFB61A198}" type="sibTrans" cxnId="{471212F5-8FE3-2F49-A663-E6CE52F819BF}">
      <dgm:prSet/>
      <dgm:spPr/>
      <dgm:t>
        <a:bodyPr/>
        <a:lstStyle/>
        <a:p>
          <a:endParaRPr lang="en-US"/>
        </a:p>
      </dgm:t>
    </dgm:pt>
    <dgm:pt modelId="{CD845EFB-8AA4-3F4E-9AF0-2ED675825E38}">
      <dgm:prSet phldrT="[Text]"/>
      <dgm:spPr/>
      <dgm:t>
        <a:bodyPr/>
        <a:lstStyle/>
        <a:p>
          <a:r>
            <a:rPr lang="en-US" dirty="0"/>
            <a:t>Comprehensive Documentation</a:t>
          </a:r>
        </a:p>
      </dgm:t>
    </dgm:pt>
    <dgm:pt modelId="{5CA2FA12-DF8D-A245-A02E-FD906E1D62AF}" type="parTrans" cxnId="{6BD62400-71BE-A440-8D2A-4F87D7C40E68}">
      <dgm:prSet/>
      <dgm:spPr/>
      <dgm:t>
        <a:bodyPr/>
        <a:lstStyle/>
        <a:p>
          <a:endParaRPr lang="en-US"/>
        </a:p>
      </dgm:t>
    </dgm:pt>
    <dgm:pt modelId="{5EF0DA96-6C32-BD49-A530-9BE3E42B24E1}" type="sibTrans" cxnId="{6BD62400-71BE-A440-8D2A-4F87D7C40E68}">
      <dgm:prSet/>
      <dgm:spPr/>
      <dgm:t>
        <a:bodyPr/>
        <a:lstStyle/>
        <a:p>
          <a:endParaRPr lang="en-US"/>
        </a:p>
      </dgm:t>
    </dgm:pt>
    <dgm:pt modelId="{CD1986FB-3A63-B74E-9F00-5F3C6D2DB2E2}">
      <dgm:prSet phldrT="[Text]"/>
      <dgm:spPr/>
      <dgm:t>
        <a:bodyPr/>
        <a:lstStyle/>
        <a:p>
          <a:r>
            <a:rPr lang="en-US" dirty="0"/>
            <a:t>SNF Database</a:t>
          </a:r>
        </a:p>
      </dgm:t>
    </dgm:pt>
    <dgm:pt modelId="{261465E0-D5EA-EB4E-B93D-95D674C374E8}" type="parTrans" cxnId="{06022033-0BAD-6F48-8B44-9BF542CFCC3B}">
      <dgm:prSet/>
      <dgm:spPr/>
      <dgm:t>
        <a:bodyPr/>
        <a:lstStyle/>
        <a:p>
          <a:endParaRPr lang="en-US"/>
        </a:p>
      </dgm:t>
    </dgm:pt>
    <dgm:pt modelId="{58C6D613-0C32-894A-B3C6-CABA6C33A37B}" type="sibTrans" cxnId="{06022033-0BAD-6F48-8B44-9BF542CFCC3B}">
      <dgm:prSet/>
      <dgm:spPr/>
      <dgm:t>
        <a:bodyPr/>
        <a:lstStyle/>
        <a:p>
          <a:endParaRPr lang="en-US"/>
        </a:p>
      </dgm:t>
    </dgm:pt>
    <dgm:pt modelId="{1397A005-5C7D-0647-BA66-D67C5F1206B0}" type="pres">
      <dgm:prSet presAssocID="{B9DCD96B-1CB4-4444-9BDD-6D4474ABA551}" presName="Name0" presStyleCnt="0">
        <dgm:presLayoutVars>
          <dgm:dir/>
          <dgm:resizeHandles val="exact"/>
        </dgm:presLayoutVars>
      </dgm:prSet>
      <dgm:spPr/>
    </dgm:pt>
    <dgm:pt modelId="{2445338B-8DBD-9D45-9A72-72BD0DB2AFAF}" type="pres">
      <dgm:prSet presAssocID="{9E448896-0B61-0443-B1D8-E5A262958848}" presName="compNode" presStyleCnt="0"/>
      <dgm:spPr/>
    </dgm:pt>
    <dgm:pt modelId="{E133D9AA-71F9-0147-AD58-CCAF90C68E16}" type="pres">
      <dgm:prSet presAssocID="{9E448896-0B61-0443-B1D8-E5A262958848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Microscope Silhouette Clipart Free Stock Photo - Public Domain Pictures"/>
        </a:ext>
      </dgm:extLst>
    </dgm:pt>
    <dgm:pt modelId="{30C46069-8FC7-504E-A21A-059FB43AB1CD}" type="pres">
      <dgm:prSet presAssocID="{9E448896-0B61-0443-B1D8-E5A262958848}" presName="textRect" presStyleLbl="revTx" presStyleIdx="0" presStyleCnt="4">
        <dgm:presLayoutVars>
          <dgm:bulletEnabled val="1"/>
        </dgm:presLayoutVars>
      </dgm:prSet>
      <dgm:spPr/>
    </dgm:pt>
    <dgm:pt modelId="{EE33C8C4-29E0-E04A-86CB-52961919F216}" type="pres">
      <dgm:prSet presAssocID="{17DB2A41-CD4D-3E49-B265-550BA5CA89CF}" presName="sibTrans" presStyleLbl="sibTrans2D1" presStyleIdx="0" presStyleCnt="0"/>
      <dgm:spPr/>
    </dgm:pt>
    <dgm:pt modelId="{29E05418-AD29-6443-A8F0-ABC44AF07DF9}" type="pres">
      <dgm:prSet presAssocID="{40661738-36FB-D94B-9B6F-9D0708EA0D02}" presName="compNode" presStyleCnt="0"/>
      <dgm:spPr/>
    </dgm:pt>
    <dgm:pt modelId="{CE34268B-B165-DE4F-B33C-B07C9FF19B52}" type="pres">
      <dgm:prSet presAssocID="{40661738-36FB-D94B-9B6F-9D0708EA0D02}" presName="pictRect" presStyleLbl="node1" presStyleIdx="1" presStyleCnt="4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Mathematical optimization - Wikipedia"/>
        </a:ext>
      </dgm:extLst>
    </dgm:pt>
    <dgm:pt modelId="{D77A0679-BF88-054E-A008-D4B8A9A1B24B}" type="pres">
      <dgm:prSet presAssocID="{40661738-36FB-D94B-9B6F-9D0708EA0D02}" presName="textRect" presStyleLbl="revTx" presStyleIdx="1" presStyleCnt="4">
        <dgm:presLayoutVars>
          <dgm:bulletEnabled val="1"/>
        </dgm:presLayoutVars>
      </dgm:prSet>
      <dgm:spPr/>
    </dgm:pt>
    <dgm:pt modelId="{AC618CC3-DC1B-A64C-A2CF-1E1AAB679EC5}" type="pres">
      <dgm:prSet presAssocID="{1CE02477-9B7B-F649-ADBD-24BEFB61A198}" presName="sibTrans" presStyleLbl="sibTrans2D1" presStyleIdx="0" presStyleCnt="0"/>
      <dgm:spPr/>
    </dgm:pt>
    <dgm:pt modelId="{F9756F67-DD2D-1A47-B757-D89A7FAED93B}" type="pres">
      <dgm:prSet presAssocID="{CD845EFB-8AA4-3F4E-9AF0-2ED675825E38}" presName="compNode" presStyleCnt="0"/>
      <dgm:spPr/>
    </dgm:pt>
    <dgm:pt modelId="{ABF62374-3728-8343-9B22-97E0F2C70C8C}" type="pres">
      <dgm:prSet presAssocID="{CD845EFB-8AA4-3F4E-9AF0-2ED675825E38}" presName="pictRect" presStyleLbl="node1" presStyleIdx="2" presStyleCnt="4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Encuesta Online | webdental.cl | Portal Odontologico | Comunidad de Odontologia | Odontologia ..."/>
        </a:ext>
      </dgm:extLst>
    </dgm:pt>
    <dgm:pt modelId="{6156EC48-A256-7640-9EF1-D08320430EF6}" type="pres">
      <dgm:prSet presAssocID="{CD845EFB-8AA4-3F4E-9AF0-2ED675825E38}" presName="textRect" presStyleLbl="revTx" presStyleIdx="2" presStyleCnt="4">
        <dgm:presLayoutVars>
          <dgm:bulletEnabled val="1"/>
        </dgm:presLayoutVars>
      </dgm:prSet>
      <dgm:spPr/>
    </dgm:pt>
    <dgm:pt modelId="{0822B314-165B-D244-BF84-A2CE2410C48D}" type="pres">
      <dgm:prSet presAssocID="{5EF0DA96-6C32-BD49-A530-9BE3E42B24E1}" presName="sibTrans" presStyleLbl="sibTrans2D1" presStyleIdx="0" presStyleCnt="0"/>
      <dgm:spPr/>
    </dgm:pt>
    <dgm:pt modelId="{43A191D8-2343-614A-A41A-53A622A4C96D}" type="pres">
      <dgm:prSet presAssocID="{CD1986FB-3A63-B74E-9F00-5F3C6D2DB2E2}" presName="compNode" presStyleCnt="0"/>
      <dgm:spPr/>
    </dgm:pt>
    <dgm:pt modelId="{AFF656E9-4740-9349-AAFE-13DF5C6B7CDD}" type="pres">
      <dgm:prSet presAssocID="{CD1986FB-3A63-B74E-9F00-5F3C6D2DB2E2}" presName="pictRect" presStyleLbl="node1" presStyleIdx="3" presStyleCnt="4" custLinFactNeighborY="6314"/>
      <dgm:spPr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10 Server Folder Icon Images - Download File Server Icon, Server Icon Vector and Wood Folder ..."/>
        </a:ext>
      </dgm:extLst>
    </dgm:pt>
    <dgm:pt modelId="{60709805-8A73-224B-9856-91CEA0C99D7B}" type="pres">
      <dgm:prSet presAssocID="{CD1986FB-3A63-B74E-9F00-5F3C6D2DB2E2}" presName="textRect" presStyleLbl="revTx" presStyleIdx="3" presStyleCnt="4" custScaleX="80394">
        <dgm:presLayoutVars>
          <dgm:bulletEnabled val="1"/>
        </dgm:presLayoutVars>
      </dgm:prSet>
      <dgm:spPr/>
    </dgm:pt>
  </dgm:ptLst>
  <dgm:cxnLst>
    <dgm:cxn modelId="{6BD62400-71BE-A440-8D2A-4F87D7C40E68}" srcId="{B9DCD96B-1CB4-4444-9BDD-6D4474ABA551}" destId="{CD845EFB-8AA4-3F4E-9AF0-2ED675825E38}" srcOrd="2" destOrd="0" parTransId="{5CA2FA12-DF8D-A245-A02E-FD906E1D62AF}" sibTransId="{5EF0DA96-6C32-BD49-A530-9BE3E42B24E1}"/>
    <dgm:cxn modelId="{19BA6004-50F7-F94A-86BD-64407F8DB37C}" type="presOf" srcId="{1CE02477-9B7B-F649-ADBD-24BEFB61A198}" destId="{AC618CC3-DC1B-A64C-A2CF-1E1AAB679EC5}" srcOrd="0" destOrd="0" presId="urn:microsoft.com/office/officeart/2005/8/layout/pList1"/>
    <dgm:cxn modelId="{06022033-0BAD-6F48-8B44-9BF542CFCC3B}" srcId="{B9DCD96B-1CB4-4444-9BDD-6D4474ABA551}" destId="{CD1986FB-3A63-B74E-9F00-5F3C6D2DB2E2}" srcOrd="3" destOrd="0" parTransId="{261465E0-D5EA-EB4E-B93D-95D674C374E8}" sibTransId="{58C6D613-0C32-894A-B3C6-CABA6C33A37B}"/>
    <dgm:cxn modelId="{031C7F59-701B-884B-87AC-78161E587D5B}" type="presOf" srcId="{40661738-36FB-D94B-9B6F-9D0708EA0D02}" destId="{D77A0679-BF88-054E-A008-D4B8A9A1B24B}" srcOrd="0" destOrd="0" presId="urn:microsoft.com/office/officeart/2005/8/layout/pList1"/>
    <dgm:cxn modelId="{E9E9666D-6FBD-1144-87B8-5076556362B0}" type="presOf" srcId="{CD1986FB-3A63-B74E-9F00-5F3C6D2DB2E2}" destId="{60709805-8A73-224B-9856-91CEA0C99D7B}" srcOrd="0" destOrd="0" presId="urn:microsoft.com/office/officeart/2005/8/layout/pList1"/>
    <dgm:cxn modelId="{1FF58478-DD75-FB4B-93A0-EBA62B7FE10E}" type="presOf" srcId="{B9DCD96B-1CB4-4444-9BDD-6D4474ABA551}" destId="{1397A005-5C7D-0647-BA66-D67C5F1206B0}" srcOrd="0" destOrd="0" presId="urn:microsoft.com/office/officeart/2005/8/layout/pList1"/>
    <dgm:cxn modelId="{957B15A3-B6E8-EF42-BBC2-CE1B15294BB6}" type="presOf" srcId="{9E448896-0B61-0443-B1D8-E5A262958848}" destId="{30C46069-8FC7-504E-A21A-059FB43AB1CD}" srcOrd="0" destOrd="0" presId="urn:microsoft.com/office/officeart/2005/8/layout/pList1"/>
    <dgm:cxn modelId="{A3EDEFBB-7FE7-A646-9300-E50C00A2A956}" type="presOf" srcId="{5EF0DA96-6C32-BD49-A530-9BE3E42B24E1}" destId="{0822B314-165B-D244-BF84-A2CE2410C48D}" srcOrd="0" destOrd="0" presId="urn:microsoft.com/office/officeart/2005/8/layout/pList1"/>
    <dgm:cxn modelId="{476E66C6-ECB6-EF42-90F4-53E8B7E80CB8}" srcId="{B9DCD96B-1CB4-4444-9BDD-6D4474ABA551}" destId="{9E448896-0B61-0443-B1D8-E5A262958848}" srcOrd="0" destOrd="0" parTransId="{5BEFCD79-4B81-7049-A189-669EB4F49BE9}" sibTransId="{17DB2A41-CD4D-3E49-B265-550BA5CA89CF}"/>
    <dgm:cxn modelId="{BA9761DA-A9B9-1C40-A4B3-1A0FC7419EDA}" type="presOf" srcId="{CD845EFB-8AA4-3F4E-9AF0-2ED675825E38}" destId="{6156EC48-A256-7640-9EF1-D08320430EF6}" srcOrd="0" destOrd="0" presId="urn:microsoft.com/office/officeart/2005/8/layout/pList1"/>
    <dgm:cxn modelId="{471212F5-8FE3-2F49-A663-E6CE52F819BF}" srcId="{B9DCD96B-1CB4-4444-9BDD-6D4474ABA551}" destId="{40661738-36FB-D94B-9B6F-9D0708EA0D02}" srcOrd="1" destOrd="0" parTransId="{D2E814DB-BE8C-D347-A772-A0451F2B3B34}" sibTransId="{1CE02477-9B7B-F649-ADBD-24BEFB61A198}"/>
    <dgm:cxn modelId="{B97B27FF-EA86-8248-BD51-7244BF203D6D}" type="presOf" srcId="{17DB2A41-CD4D-3E49-B265-550BA5CA89CF}" destId="{EE33C8C4-29E0-E04A-86CB-52961919F216}" srcOrd="0" destOrd="0" presId="urn:microsoft.com/office/officeart/2005/8/layout/pList1"/>
    <dgm:cxn modelId="{85A7383F-9319-7A44-9556-F947AAEA80F3}" type="presParOf" srcId="{1397A005-5C7D-0647-BA66-D67C5F1206B0}" destId="{2445338B-8DBD-9D45-9A72-72BD0DB2AFAF}" srcOrd="0" destOrd="0" presId="urn:microsoft.com/office/officeart/2005/8/layout/pList1"/>
    <dgm:cxn modelId="{FDE2EFAE-05CD-484F-9774-22EB0FD72482}" type="presParOf" srcId="{2445338B-8DBD-9D45-9A72-72BD0DB2AFAF}" destId="{E133D9AA-71F9-0147-AD58-CCAF90C68E16}" srcOrd="0" destOrd="0" presId="urn:microsoft.com/office/officeart/2005/8/layout/pList1"/>
    <dgm:cxn modelId="{46230F03-5662-C041-8172-29CBBC0568A5}" type="presParOf" srcId="{2445338B-8DBD-9D45-9A72-72BD0DB2AFAF}" destId="{30C46069-8FC7-504E-A21A-059FB43AB1CD}" srcOrd="1" destOrd="0" presId="urn:microsoft.com/office/officeart/2005/8/layout/pList1"/>
    <dgm:cxn modelId="{2BCA398C-CD91-9447-B072-F9600035225E}" type="presParOf" srcId="{1397A005-5C7D-0647-BA66-D67C5F1206B0}" destId="{EE33C8C4-29E0-E04A-86CB-52961919F216}" srcOrd="1" destOrd="0" presId="urn:microsoft.com/office/officeart/2005/8/layout/pList1"/>
    <dgm:cxn modelId="{3B1A6A70-2A5F-314B-A065-241916A88F3A}" type="presParOf" srcId="{1397A005-5C7D-0647-BA66-D67C5F1206B0}" destId="{29E05418-AD29-6443-A8F0-ABC44AF07DF9}" srcOrd="2" destOrd="0" presId="urn:microsoft.com/office/officeart/2005/8/layout/pList1"/>
    <dgm:cxn modelId="{EAA791FA-E0D4-6348-B991-241E7A13385E}" type="presParOf" srcId="{29E05418-AD29-6443-A8F0-ABC44AF07DF9}" destId="{CE34268B-B165-DE4F-B33C-B07C9FF19B52}" srcOrd="0" destOrd="0" presId="urn:microsoft.com/office/officeart/2005/8/layout/pList1"/>
    <dgm:cxn modelId="{2500C367-469C-B844-90F9-10D90F7ADE14}" type="presParOf" srcId="{29E05418-AD29-6443-A8F0-ABC44AF07DF9}" destId="{D77A0679-BF88-054E-A008-D4B8A9A1B24B}" srcOrd="1" destOrd="0" presId="urn:microsoft.com/office/officeart/2005/8/layout/pList1"/>
    <dgm:cxn modelId="{8F7DC26C-EA94-4543-BE94-5F84E83A76AF}" type="presParOf" srcId="{1397A005-5C7D-0647-BA66-D67C5F1206B0}" destId="{AC618CC3-DC1B-A64C-A2CF-1E1AAB679EC5}" srcOrd="3" destOrd="0" presId="urn:microsoft.com/office/officeart/2005/8/layout/pList1"/>
    <dgm:cxn modelId="{A61A9AF1-9950-9046-BFD7-8F91431212BB}" type="presParOf" srcId="{1397A005-5C7D-0647-BA66-D67C5F1206B0}" destId="{F9756F67-DD2D-1A47-B757-D89A7FAED93B}" srcOrd="4" destOrd="0" presId="urn:microsoft.com/office/officeart/2005/8/layout/pList1"/>
    <dgm:cxn modelId="{10050352-DFFA-194B-94DF-77CAE26967F2}" type="presParOf" srcId="{F9756F67-DD2D-1A47-B757-D89A7FAED93B}" destId="{ABF62374-3728-8343-9B22-97E0F2C70C8C}" srcOrd="0" destOrd="0" presId="urn:microsoft.com/office/officeart/2005/8/layout/pList1"/>
    <dgm:cxn modelId="{CBDDC7D6-203D-E54F-B983-96378DC94B00}" type="presParOf" srcId="{F9756F67-DD2D-1A47-B757-D89A7FAED93B}" destId="{6156EC48-A256-7640-9EF1-D08320430EF6}" srcOrd="1" destOrd="0" presId="urn:microsoft.com/office/officeart/2005/8/layout/pList1"/>
    <dgm:cxn modelId="{DA502AB0-2D5F-6447-9AF7-99462B7D6F32}" type="presParOf" srcId="{1397A005-5C7D-0647-BA66-D67C5F1206B0}" destId="{0822B314-165B-D244-BF84-A2CE2410C48D}" srcOrd="5" destOrd="0" presId="urn:microsoft.com/office/officeart/2005/8/layout/pList1"/>
    <dgm:cxn modelId="{6A186FC6-8955-774C-AD3C-7A712B4E2237}" type="presParOf" srcId="{1397A005-5C7D-0647-BA66-D67C5F1206B0}" destId="{43A191D8-2343-614A-A41A-53A622A4C96D}" srcOrd="6" destOrd="0" presId="urn:microsoft.com/office/officeart/2005/8/layout/pList1"/>
    <dgm:cxn modelId="{87C65B90-DA51-F343-8BC3-DFB7FFACF078}" type="presParOf" srcId="{43A191D8-2343-614A-A41A-53A622A4C96D}" destId="{AFF656E9-4740-9349-AAFE-13DF5C6B7CDD}" srcOrd="0" destOrd="0" presId="urn:microsoft.com/office/officeart/2005/8/layout/pList1"/>
    <dgm:cxn modelId="{A48C92CE-43F1-0E4D-A8DF-B11B7CE5B1F4}" type="presParOf" srcId="{43A191D8-2343-614A-A41A-53A622A4C96D}" destId="{60709805-8A73-224B-9856-91CEA0C99D7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3D9AA-71F9-0147-AD58-CCAF90C68E16}">
      <dsp:nvSpPr>
        <dsp:cNvPr id="0" name=""/>
        <dsp:cNvSpPr/>
      </dsp:nvSpPr>
      <dsp:spPr>
        <a:xfrm>
          <a:off x="173610" y="902"/>
          <a:ext cx="1711598" cy="117929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3000" b="-23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46069-8FC7-504E-A21A-059FB43AB1CD}">
      <dsp:nvSpPr>
        <dsp:cNvPr id="0" name=""/>
        <dsp:cNvSpPr/>
      </dsp:nvSpPr>
      <dsp:spPr>
        <a:xfrm>
          <a:off x="173610" y="1180194"/>
          <a:ext cx="1711598" cy="63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Process Flow Development</a:t>
          </a:r>
        </a:p>
      </dsp:txBody>
      <dsp:txXfrm>
        <a:off x="173610" y="1180194"/>
        <a:ext cx="1711598" cy="635003"/>
      </dsp:txXfrm>
    </dsp:sp>
    <dsp:sp modelId="{CE34268B-B165-DE4F-B33C-B07C9FF19B52}">
      <dsp:nvSpPr>
        <dsp:cNvPr id="0" name=""/>
        <dsp:cNvSpPr/>
      </dsp:nvSpPr>
      <dsp:spPr>
        <a:xfrm>
          <a:off x="2056441" y="902"/>
          <a:ext cx="1711598" cy="117929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A0679-BF88-054E-A008-D4B8A9A1B24B}">
      <dsp:nvSpPr>
        <dsp:cNvPr id="0" name=""/>
        <dsp:cNvSpPr/>
      </dsp:nvSpPr>
      <dsp:spPr>
        <a:xfrm>
          <a:off x="2056441" y="1180194"/>
          <a:ext cx="1711598" cy="63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Parameter Optimization</a:t>
          </a:r>
        </a:p>
      </dsp:txBody>
      <dsp:txXfrm>
        <a:off x="2056441" y="1180194"/>
        <a:ext cx="1711598" cy="635003"/>
      </dsp:txXfrm>
    </dsp:sp>
    <dsp:sp modelId="{ABF62374-3728-8343-9B22-97E0F2C70C8C}">
      <dsp:nvSpPr>
        <dsp:cNvPr id="0" name=""/>
        <dsp:cNvSpPr/>
      </dsp:nvSpPr>
      <dsp:spPr>
        <a:xfrm>
          <a:off x="3939272" y="902"/>
          <a:ext cx="1711598" cy="1179291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000" r="-2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6EC48-A256-7640-9EF1-D08320430EF6}">
      <dsp:nvSpPr>
        <dsp:cNvPr id="0" name=""/>
        <dsp:cNvSpPr/>
      </dsp:nvSpPr>
      <dsp:spPr>
        <a:xfrm>
          <a:off x="3939272" y="1180194"/>
          <a:ext cx="1711598" cy="63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Comprehensive Documentation</a:t>
          </a:r>
        </a:p>
      </dsp:txBody>
      <dsp:txXfrm>
        <a:off x="3939272" y="1180194"/>
        <a:ext cx="1711598" cy="635003"/>
      </dsp:txXfrm>
    </dsp:sp>
    <dsp:sp modelId="{AFF656E9-4740-9349-AAFE-13DF5C6B7CDD}">
      <dsp:nvSpPr>
        <dsp:cNvPr id="0" name=""/>
        <dsp:cNvSpPr/>
      </dsp:nvSpPr>
      <dsp:spPr>
        <a:xfrm>
          <a:off x="5822103" y="75363"/>
          <a:ext cx="1711598" cy="1179291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8000" b="-8000"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09805-8A73-224B-9856-91CEA0C99D7B}">
      <dsp:nvSpPr>
        <dsp:cNvPr id="0" name=""/>
        <dsp:cNvSpPr/>
      </dsp:nvSpPr>
      <dsp:spPr>
        <a:xfrm>
          <a:off x="5989891" y="1180194"/>
          <a:ext cx="1376022" cy="63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SNF Database</a:t>
          </a:r>
        </a:p>
      </dsp:txBody>
      <dsp:txXfrm>
        <a:off x="5989891" y="1180194"/>
        <a:ext cx="1376022" cy="635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E497B3-C21B-414D-BEF0-3624C92211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37967-052C-1E4F-A239-8653E35C5B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C70CCDB-42C0-D048-80CB-008F24B12ADD}" type="datetimeFigureOut">
              <a:rPr lang="en-US" altLang="en-US"/>
              <a:pPr/>
              <a:t>1/13/20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A693-2704-F643-A808-1AEABE43B2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7AE8A-66C9-3941-A80B-B897287F5E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37DC060-7AFA-F441-9A60-0F577BC3E1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04A98B-8B30-614C-A107-D55074CDB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B9B55-4D77-8342-81BA-26CCAFFDA4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4607092-41FF-244E-BCDC-3413D7A4C42A}" type="datetimeFigureOut">
              <a:rPr lang="en-US" altLang="en-US"/>
              <a:pPr/>
              <a:t>1/13/20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B25CF5-336B-4E4E-9F61-70250ABD06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F8F93E7-C7D6-AE4E-A1AE-C0525BE52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6A5DD-0975-6E48-8518-1D3E082443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ABC77-77D7-8944-BBF1-8BBC66172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612B983-3B3C-2F41-A372-FA161441C5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2B983-3B3C-2F41-A372-FA161441C52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88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35800731-C701-C742-A510-3E864367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5861BB-B542-ED45-94BF-BC53C13E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77B70CB5-65E1-A841-B067-691CB91F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008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25FBE7-F8F8-0946-9104-DF528E6C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1B6512F2-C882-3641-856E-0F4ABFCA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39619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4299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44031500-BF3D-1946-BB24-97AA96F30E56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A4C23068-A3F7-AC4B-A6A1-0982DAC0E5C9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780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9695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6486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2814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02FC40D0-B094-3642-850B-BCC7AABE558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560C8-A33C-DF4F-9271-4DA5795F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33BB8CB-6483-A94A-833D-DF64A3D87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AB7E1A74-30FD-DF46-9112-0B69ECCAE6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D5AE5-2C96-D846-A6E3-B22F288343BE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A777A49E-809C-C447-AF83-C0450E4B78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F050202020403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F050202020403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4EA3-162A-0C46-BEF9-B4D557F68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SNF RRAM Standard Process Flow and Characterization of Lesker-2 TiN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44D22-282E-2C42-A948-FC35844C6F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Project Members: Akash Levy, Jung-Soo Ko</a:t>
            </a:r>
          </a:p>
          <a:p>
            <a:r>
              <a:rPr lang="en-US" dirty="0"/>
              <a:t>Staff Mentors: Michelle Rincon, Vijay Narasimhan, J Provine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6A2ADD-7B62-8A42-9970-54A3BD656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ENGR241 Winter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264052003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CB9CA3-E817-E549-A216-63052EA0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BC2F1-0AD2-C441-ADFF-C04BD5BEC9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Clr>
                <a:srgbClr val="8C1515"/>
              </a:buClr>
            </a:pPr>
            <a:r>
              <a:rPr lang="en-US" dirty="0"/>
              <a:t>Past week:</a:t>
            </a:r>
          </a:p>
          <a:p>
            <a:pPr lvl="2">
              <a:buClr>
                <a:srgbClr val="8C1515"/>
              </a:buClr>
            </a:pPr>
            <a:r>
              <a:rPr lang="en-US" dirty="0"/>
              <a:t>Shadowed on Heidelberg (getting trained on Friday)</a:t>
            </a:r>
          </a:p>
          <a:p>
            <a:pPr lvl="2">
              <a:buClr>
                <a:srgbClr val="8C1515"/>
              </a:buClr>
            </a:pPr>
            <a:r>
              <a:rPr lang="en-US" dirty="0"/>
              <a:t>Bought 4-in. Si wafers and RCA cleaned</a:t>
            </a:r>
          </a:p>
          <a:p>
            <a:pPr lvl="2">
              <a:buClr>
                <a:srgbClr val="8C1515"/>
              </a:buClr>
            </a:pPr>
            <a:r>
              <a:rPr lang="en-US" dirty="0"/>
              <a:t>Pt bottom contact deposition with AJA</a:t>
            </a:r>
          </a:p>
          <a:p>
            <a:pPr lvl="2">
              <a:buClr>
                <a:srgbClr val="8C1515"/>
              </a:buClr>
            </a:pPr>
            <a:r>
              <a:rPr lang="en-US" dirty="0"/>
              <a:t>Finalizing process flow</a:t>
            </a:r>
          </a:p>
          <a:p>
            <a:pPr lvl="2">
              <a:buClr>
                <a:srgbClr val="8C1515"/>
              </a:buClr>
            </a:pPr>
            <a:r>
              <a:rPr lang="en-US" dirty="0"/>
              <a:t>Developing layout generator in OpenSCAD</a:t>
            </a:r>
          </a:p>
          <a:p>
            <a:pPr lvl="1">
              <a:buClr>
                <a:srgbClr val="8C1515"/>
              </a:buClr>
            </a:pPr>
            <a:endParaRPr lang="en-US" dirty="0"/>
          </a:p>
          <a:p>
            <a:pPr lvl="1">
              <a:buClr>
                <a:srgbClr val="8C1515"/>
              </a:buClr>
            </a:pPr>
            <a:r>
              <a:rPr lang="en-US" dirty="0"/>
              <a:t>Upcoming:</a:t>
            </a:r>
          </a:p>
          <a:p>
            <a:pPr lvl="2">
              <a:buClr>
                <a:srgbClr val="8C1515"/>
              </a:buClr>
            </a:pPr>
            <a:r>
              <a:rPr lang="en-US" dirty="0"/>
              <a:t>Shadowing/training on SVG tools</a:t>
            </a:r>
          </a:p>
          <a:p>
            <a:pPr lvl="2">
              <a:buClr>
                <a:srgbClr val="8C1515"/>
              </a:buClr>
            </a:pPr>
            <a:r>
              <a:rPr lang="en-US" dirty="0"/>
              <a:t>Finishing layouts, finalizing process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7589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14A0-7F8B-1E44-B9A6-010633CE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Generator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96304C-892D-814A-B589-A8219B0E1EF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55675" y="1182834"/>
            <a:ext cx="7700963" cy="3209632"/>
          </a:xfrm>
        </p:spPr>
      </p:pic>
    </p:spTree>
    <p:extLst>
      <p:ext uri="{BB962C8B-B14F-4D97-AF65-F5344CB8AC3E}">
        <p14:creationId xmlns:p14="http://schemas.microsoft.com/office/powerpoint/2010/main" val="371585517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5CFE8-1D7B-1949-B21E-295851AA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C689-B993-9E47-97BB-97B0094E9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B6CBEF-2517-1740-85ED-B2D5D0FCA0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0103091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657993-3D15-C446-A09F-D7917E0A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15843-4596-A74F-8360-FBFEC21BD9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RRAM is used in lots of research groups at Stanford:</a:t>
            </a:r>
          </a:p>
          <a:p>
            <a:pPr lvl="2"/>
            <a:r>
              <a:rPr lang="en-US" dirty="0"/>
              <a:t>Simon Wong, Philip Wong, Subhasish Mitra, Jonathan Fan, Yoshio Nishi, etc.</a:t>
            </a:r>
          </a:p>
          <a:p>
            <a:pPr lvl="1"/>
            <a:r>
              <a:rPr lang="en-US" dirty="0"/>
              <a:t>Difficulties in RRAM processes were shown in a 2015 SNF community service proposal</a:t>
            </a:r>
          </a:p>
          <a:p>
            <a:pPr lvl="1"/>
            <a:r>
              <a:rPr lang="en-US" dirty="0"/>
              <a:t>Many potential issues there:</a:t>
            </a:r>
          </a:p>
          <a:p>
            <a:pPr lvl="2"/>
            <a:r>
              <a:rPr lang="en-US" dirty="0"/>
              <a:t>Used very large device sizes in proposal (100um x 100um)</a:t>
            </a:r>
          </a:p>
          <a:p>
            <a:pPr lvl="2"/>
            <a:r>
              <a:rPr lang="en-US" dirty="0"/>
              <a:t>Patterning devices may cause large sidewall leakage if done naively</a:t>
            </a:r>
          </a:p>
          <a:p>
            <a:pPr lvl="2"/>
            <a:r>
              <a:rPr lang="en-US" dirty="0"/>
              <a:t>Good quality TiN is required for RRAM</a:t>
            </a:r>
          </a:p>
          <a:p>
            <a:pPr lvl="3"/>
            <a:r>
              <a:rPr lang="en-US" dirty="0"/>
              <a:t>Required for low resistivity</a:t>
            </a:r>
          </a:p>
          <a:p>
            <a:pPr lvl="3"/>
            <a:r>
              <a:rPr lang="en-US" dirty="0"/>
              <a:t>Very difficult to do in SNF without oxygen contamination</a:t>
            </a:r>
          </a:p>
          <a:p>
            <a:pPr lvl="3"/>
            <a:r>
              <a:rPr lang="en-US" dirty="0"/>
              <a:t>ALD tools (Fijis + Savannah) have issues with oxygen leakage</a:t>
            </a:r>
          </a:p>
          <a:p>
            <a:pPr lvl="4"/>
            <a:r>
              <a:rPr lang="en-US" dirty="0"/>
              <a:t>Previous E241 projects quantified the issue but did not solve it</a:t>
            </a:r>
          </a:p>
          <a:p>
            <a:pPr lvl="3"/>
            <a:r>
              <a:rPr lang="en-US" dirty="0"/>
              <a:t>Old Lesker takes a very long time to pump down to required level</a:t>
            </a:r>
          </a:p>
          <a:p>
            <a:pPr lvl="1"/>
            <a:r>
              <a:rPr lang="en-US" dirty="0"/>
              <a:t>Developing a high-quality TiN process on new Lesker would be extremely valuable</a:t>
            </a:r>
          </a:p>
          <a:p>
            <a:pPr lvl="1"/>
            <a:r>
              <a:rPr lang="en-US" dirty="0"/>
              <a:t>Collecting standard data and creating a standard RRAM process flow would also be very useful for SNF</a:t>
            </a:r>
          </a:p>
          <a:p>
            <a:pPr lvl="1"/>
            <a:r>
              <a:rPr lang="en-US" dirty="0"/>
              <a:t>SOPs could be easily extended to other types of 2-terminal NVM</a:t>
            </a:r>
          </a:p>
        </p:txBody>
      </p:sp>
    </p:spTree>
    <p:extLst>
      <p:ext uri="{BB962C8B-B14F-4D97-AF65-F5344CB8AC3E}">
        <p14:creationId xmlns:p14="http://schemas.microsoft.com/office/powerpoint/2010/main" val="52766055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D4C1-6252-A14B-B87E-3D19CB61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D234-25C1-D849-BAB7-0D42D428BA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Test and characterize ALD RRAM devices with different parameters</a:t>
            </a:r>
          </a:p>
          <a:p>
            <a:pPr lvl="1"/>
            <a:r>
              <a:rPr lang="en-US" dirty="0"/>
              <a:t>Create TiN recipe on new Lesker with low oxygen contamination</a:t>
            </a:r>
          </a:p>
          <a:p>
            <a:pPr lvl="1"/>
            <a:r>
              <a:rPr lang="en-US" dirty="0"/>
              <a:t>Make electrical/imaging data and test structure layouts available to SNF</a:t>
            </a:r>
          </a:p>
          <a:p>
            <a:pPr lvl="1"/>
            <a:r>
              <a:rPr lang="en-US" dirty="0"/>
              <a:t>Try to solve the problems with RRAM through parameter optimization</a:t>
            </a:r>
          </a:p>
          <a:p>
            <a:pPr lvl="1"/>
            <a:r>
              <a:rPr lang="en-US" dirty="0"/>
              <a:t>Make SOPs for different RRAM stacks</a:t>
            </a:r>
          </a:p>
          <a:p>
            <a:pPr lvl="1">
              <a:buClr>
                <a:srgbClr val="8C1515"/>
              </a:buClr>
            </a:pPr>
            <a:endParaRPr lang="en-US" dirty="0"/>
          </a:p>
          <a:p>
            <a:pPr lvl="1">
              <a:buClr>
                <a:srgbClr val="8C1515"/>
              </a:buClr>
            </a:pPr>
            <a:endParaRPr lang="en-US" i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7C2662-10B9-1D47-B6F7-5DB04EEB9B7D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076228101"/>
              </p:ext>
            </p:extLst>
          </p:nvPr>
        </p:nvGraphicFramePr>
        <p:xfrm>
          <a:off x="949325" y="2841625"/>
          <a:ext cx="7707313" cy="181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5097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D4C1-6252-A14B-B87E-3D19CB61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 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A026A-3350-FD46-A229-2B2619A143A3}"/>
              </a:ext>
            </a:extLst>
          </p:cNvPr>
          <p:cNvSpPr/>
          <p:nvPr/>
        </p:nvSpPr>
        <p:spPr>
          <a:xfrm>
            <a:off x="1453273" y="1600199"/>
            <a:ext cx="1542176" cy="2758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42492-3A92-1241-8B74-45269577DBA5}"/>
              </a:ext>
            </a:extLst>
          </p:cNvPr>
          <p:cNvSpPr/>
          <p:nvPr/>
        </p:nvSpPr>
        <p:spPr>
          <a:xfrm>
            <a:off x="3883530" y="1603803"/>
            <a:ext cx="1542176" cy="2758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9E0761-E35C-494F-8FD6-FD5F4E304238}"/>
              </a:ext>
            </a:extLst>
          </p:cNvPr>
          <p:cNvSpPr/>
          <p:nvPr/>
        </p:nvSpPr>
        <p:spPr>
          <a:xfrm>
            <a:off x="3883530" y="1339900"/>
            <a:ext cx="1542176" cy="2639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EFA9F8-1C80-A14A-8A5A-11BF4AD8C55A}"/>
              </a:ext>
            </a:extLst>
          </p:cNvPr>
          <p:cNvSpPr/>
          <p:nvPr/>
        </p:nvSpPr>
        <p:spPr>
          <a:xfrm>
            <a:off x="3883530" y="847565"/>
            <a:ext cx="1542176" cy="49407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SiO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sp>
        <p:nvSpPr>
          <p:cNvPr id="33" name="Notched Right Arrow 32">
            <a:extLst>
              <a:ext uri="{FF2B5EF4-FFF2-40B4-BE49-F238E27FC236}">
                <a16:creationId xmlns:a16="http://schemas.microsoft.com/office/drawing/2014/main" id="{987A1A5A-9DA3-504F-928C-4431CD42388E}"/>
              </a:ext>
            </a:extLst>
          </p:cNvPr>
          <p:cNvSpPr/>
          <p:nvPr/>
        </p:nvSpPr>
        <p:spPr>
          <a:xfrm>
            <a:off x="3160986" y="1600198"/>
            <a:ext cx="583324" cy="275897"/>
          </a:xfrm>
          <a:prstGeom prst="notchedRightArrow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Notched Right Arrow 33">
            <a:extLst>
              <a:ext uri="{FF2B5EF4-FFF2-40B4-BE49-F238E27FC236}">
                <a16:creationId xmlns:a16="http://schemas.microsoft.com/office/drawing/2014/main" id="{2C53EB7A-FC57-5F40-8519-AC2D10471A92}"/>
              </a:ext>
            </a:extLst>
          </p:cNvPr>
          <p:cNvSpPr/>
          <p:nvPr/>
        </p:nvSpPr>
        <p:spPr>
          <a:xfrm>
            <a:off x="5578084" y="1600198"/>
            <a:ext cx="583324" cy="275897"/>
          </a:xfrm>
          <a:prstGeom prst="notchedRightArrow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Notched Right Arrow 34">
            <a:extLst>
              <a:ext uri="{FF2B5EF4-FFF2-40B4-BE49-F238E27FC236}">
                <a16:creationId xmlns:a16="http://schemas.microsoft.com/office/drawing/2014/main" id="{4B809A24-11B8-7440-952B-4400B0E4A21D}"/>
              </a:ext>
            </a:extLst>
          </p:cNvPr>
          <p:cNvSpPr/>
          <p:nvPr/>
        </p:nvSpPr>
        <p:spPr>
          <a:xfrm rot="5400000">
            <a:off x="6815372" y="2579975"/>
            <a:ext cx="583324" cy="275897"/>
          </a:xfrm>
          <a:prstGeom prst="notchedRightArrow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ECE83D-1B27-FD48-A21D-EE3FFBB8AE79}"/>
              </a:ext>
            </a:extLst>
          </p:cNvPr>
          <p:cNvSpPr txBox="1"/>
          <p:nvPr/>
        </p:nvSpPr>
        <p:spPr>
          <a:xfrm>
            <a:off x="1491628" y="1876095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 with Si wafer</a:t>
            </a:r>
          </a:p>
          <a:p>
            <a:pPr algn="ctr"/>
            <a:r>
              <a:rPr lang="en-US" sz="1200" dirty="0"/>
              <a:t>Standard RCA Clean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901026-A97F-5742-BF3D-102626FC6661}"/>
              </a:ext>
            </a:extLst>
          </p:cNvPr>
          <p:cNvSpPr txBox="1"/>
          <p:nvPr/>
        </p:nvSpPr>
        <p:spPr>
          <a:xfrm>
            <a:off x="3633344" y="1876095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Deposit 30nm Pt with AJA</a:t>
            </a:r>
          </a:p>
          <a:p>
            <a:pPr algn="ctr"/>
            <a:r>
              <a:rPr lang="en-US" sz="1200" dirty="0"/>
              <a:t>Deposit 100nm SiO</a:t>
            </a:r>
            <a:r>
              <a:rPr lang="en-US" sz="1200" baseline="-25000" dirty="0"/>
              <a:t>2</a:t>
            </a:r>
            <a:r>
              <a:rPr lang="en-US" sz="1200" dirty="0"/>
              <a:t> with AJA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22B4A2-D5EF-2745-A174-0859F5B0A83F}"/>
              </a:ext>
            </a:extLst>
          </p:cNvPr>
          <p:cNvSpPr/>
          <p:nvPr/>
        </p:nvSpPr>
        <p:spPr>
          <a:xfrm>
            <a:off x="6335947" y="1606919"/>
            <a:ext cx="1542176" cy="2758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258428-197D-B24C-89B5-16A5399F04E0}"/>
              </a:ext>
            </a:extLst>
          </p:cNvPr>
          <p:cNvSpPr/>
          <p:nvPr/>
        </p:nvSpPr>
        <p:spPr>
          <a:xfrm>
            <a:off x="6335947" y="1343016"/>
            <a:ext cx="1542176" cy="2639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B22089-73E1-5140-A50D-FE310F733A24}"/>
              </a:ext>
            </a:extLst>
          </p:cNvPr>
          <p:cNvSpPr/>
          <p:nvPr/>
        </p:nvSpPr>
        <p:spPr>
          <a:xfrm>
            <a:off x="6335947" y="860693"/>
            <a:ext cx="349058" cy="484064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SiO</a:t>
            </a:r>
            <a:r>
              <a:rPr lang="en-US" sz="700" baseline="-25000" dirty="0"/>
              <a:t>2</a:t>
            </a:r>
            <a:r>
              <a:rPr lang="en-US" sz="700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74652C-ACC3-6041-BB2A-5A859FB12389}"/>
              </a:ext>
            </a:extLst>
          </p:cNvPr>
          <p:cNvSpPr txBox="1"/>
          <p:nvPr/>
        </p:nvSpPr>
        <p:spPr>
          <a:xfrm>
            <a:off x="6215607" y="1879700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Etch trench</a:t>
            </a:r>
          </a:p>
          <a:p>
            <a:pPr algn="ctr"/>
            <a:r>
              <a:rPr lang="en-US" sz="1200" dirty="0"/>
              <a:t>Clean sidewalls of trench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1A087B-7936-BC4E-9121-DCB7F33396C6}"/>
              </a:ext>
            </a:extLst>
          </p:cNvPr>
          <p:cNvSpPr/>
          <p:nvPr/>
        </p:nvSpPr>
        <p:spPr>
          <a:xfrm>
            <a:off x="7529065" y="848943"/>
            <a:ext cx="349058" cy="49407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SiO</a:t>
            </a:r>
            <a:r>
              <a:rPr lang="en-US" sz="700" baseline="-25000" dirty="0"/>
              <a:t>2</a:t>
            </a:r>
            <a:r>
              <a:rPr lang="en-US" sz="700" dirty="0"/>
              <a:t>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77929D0-C49C-2A4F-A085-522FFD53ABE2}"/>
              </a:ext>
            </a:extLst>
          </p:cNvPr>
          <p:cNvSpPr/>
          <p:nvPr/>
        </p:nvSpPr>
        <p:spPr>
          <a:xfrm>
            <a:off x="6335947" y="4032603"/>
            <a:ext cx="1542176" cy="2758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F70897D-CF11-4B47-B638-1A1194FE58CC}"/>
              </a:ext>
            </a:extLst>
          </p:cNvPr>
          <p:cNvSpPr/>
          <p:nvPr/>
        </p:nvSpPr>
        <p:spPr>
          <a:xfrm>
            <a:off x="6335947" y="3768700"/>
            <a:ext cx="1542176" cy="2639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8CCC09-E76C-8B48-9DCF-873916EB5EA7}"/>
              </a:ext>
            </a:extLst>
          </p:cNvPr>
          <p:cNvSpPr/>
          <p:nvPr/>
        </p:nvSpPr>
        <p:spPr>
          <a:xfrm>
            <a:off x="6335947" y="3286377"/>
            <a:ext cx="349058" cy="484064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SiO</a:t>
            </a:r>
            <a:r>
              <a:rPr lang="en-US" sz="700" baseline="-25000" dirty="0"/>
              <a:t>2</a:t>
            </a:r>
            <a:r>
              <a:rPr lang="en-US" sz="700" dirty="0"/>
              <a:t>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310CC46-960C-6D49-BD30-F2EC47E0D3A8}"/>
              </a:ext>
            </a:extLst>
          </p:cNvPr>
          <p:cNvSpPr/>
          <p:nvPr/>
        </p:nvSpPr>
        <p:spPr>
          <a:xfrm>
            <a:off x="7529065" y="3274627"/>
            <a:ext cx="349058" cy="49407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SiO</a:t>
            </a:r>
            <a:r>
              <a:rPr lang="en-US" sz="700" baseline="-25000" dirty="0"/>
              <a:t>2</a:t>
            </a:r>
            <a:r>
              <a:rPr lang="en-US" sz="700" dirty="0"/>
              <a:t> 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468EC5-8ACB-F041-B16A-3B4089445A43}"/>
              </a:ext>
            </a:extLst>
          </p:cNvPr>
          <p:cNvGrpSpPr/>
          <p:nvPr/>
        </p:nvGrpSpPr>
        <p:grpSpPr>
          <a:xfrm>
            <a:off x="6335947" y="3194609"/>
            <a:ext cx="1542175" cy="574093"/>
            <a:chOff x="6335947" y="3444813"/>
            <a:chExt cx="1542175" cy="57409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D257924-A432-5D41-84A5-245712552AB7}"/>
                </a:ext>
              </a:extLst>
            </p:cNvPr>
            <p:cNvGrpSpPr/>
            <p:nvPr/>
          </p:nvGrpSpPr>
          <p:grpSpPr>
            <a:xfrm>
              <a:off x="6335947" y="3444815"/>
              <a:ext cx="439952" cy="574091"/>
              <a:chOff x="6335947" y="3444815"/>
              <a:chExt cx="439952" cy="57409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CF97162-B3D3-FA4E-B67E-7FF95E5787B8}"/>
                  </a:ext>
                </a:extLst>
              </p:cNvPr>
              <p:cNvSpPr/>
              <p:nvPr/>
            </p:nvSpPr>
            <p:spPr>
              <a:xfrm>
                <a:off x="6335947" y="3444815"/>
                <a:ext cx="349058" cy="908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A40E69E-A8E3-4344-9AF8-D22F3BD729F2}"/>
                  </a:ext>
                </a:extLst>
              </p:cNvPr>
              <p:cNvSpPr/>
              <p:nvPr/>
            </p:nvSpPr>
            <p:spPr>
              <a:xfrm rot="5400000">
                <a:off x="6443407" y="3686413"/>
                <a:ext cx="574090" cy="908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5C377D6-5D84-9C4F-800F-14306ED758C4}"/>
                </a:ext>
              </a:extLst>
            </p:cNvPr>
            <p:cNvGrpSpPr/>
            <p:nvPr/>
          </p:nvGrpSpPr>
          <p:grpSpPr>
            <a:xfrm flipH="1">
              <a:off x="7442199" y="3444813"/>
              <a:ext cx="435923" cy="574091"/>
              <a:chOff x="6335947" y="3444815"/>
              <a:chExt cx="439952" cy="57409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A6655BE-36D0-8646-8AA2-BF50FE4FC4A0}"/>
                  </a:ext>
                </a:extLst>
              </p:cNvPr>
              <p:cNvSpPr/>
              <p:nvPr/>
            </p:nvSpPr>
            <p:spPr>
              <a:xfrm>
                <a:off x="6335947" y="3444815"/>
                <a:ext cx="349058" cy="908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E16A8C2-5F5A-C44A-ACBE-46D946550976}"/>
                  </a:ext>
                </a:extLst>
              </p:cNvPr>
              <p:cNvSpPr/>
              <p:nvPr/>
            </p:nvSpPr>
            <p:spPr>
              <a:xfrm rot="5400000">
                <a:off x="6443407" y="3686413"/>
                <a:ext cx="574090" cy="908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5055339-5ED7-E741-A18C-7231545E5DFA}"/>
                </a:ext>
              </a:extLst>
            </p:cNvPr>
            <p:cNvSpPr/>
            <p:nvPr/>
          </p:nvSpPr>
          <p:spPr>
            <a:xfrm>
              <a:off x="6771872" y="3928009"/>
              <a:ext cx="670326" cy="908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HfO</a:t>
              </a:r>
              <a:r>
                <a:rPr lang="en-US" sz="700" baseline="-25000" dirty="0"/>
                <a:t>2</a:t>
              </a:r>
              <a:r>
                <a:rPr lang="en-US" sz="700" dirty="0"/>
                <a:t> 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8DE57BF-BFE2-264B-940A-2AD32586CA6C}"/>
              </a:ext>
            </a:extLst>
          </p:cNvPr>
          <p:cNvSpPr txBox="1"/>
          <p:nvPr/>
        </p:nvSpPr>
        <p:spPr>
          <a:xfrm>
            <a:off x="6174728" y="4315575"/>
            <a:ext cx="1864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Deposit 5nm HfO</a:t>
            </a:r>
            <a:r>
              <a:rPr lang="en-US" sz="1200" baseline="-25000" dirty="0"/>
              <a:t>2</a:t>
            </a:r>
            <a:r>
              <a:rPr lang="en-US" sz="1200" dirty="0"/>
              <a:t> with Fiji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A6A9271-59FD-4D42-92BF-029255B60475}"/>
              </a:ext>
            </a:extLst>
          </p:cNvPr>
          <p:cNvSpPr/>
          <p:nvPr/>
        </p:nvSpPr>
        <p:spPr>
          <a:xfrm>
            <a:off x="3883530" y="4032603"/>
            <a:ext cx="1542176" cy="2758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C85A03B-599D-824B-85FE-A39FD9102D75}"/>
              </a:ext>
            </a:extLst>
          </p:cNvPr>
          <p:cNvSpPr/>
          <p:nvPr/>
        </p:nvSpPr>
        <p:spPr>
          <a:xfrm>
            <a:off x="3883530" y="3768700"/>
            <a:ext cx="1542176" cy="2639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000555D-A1D9-9A4E-B545-610C99B0B0A9}"/>
              </a:ext>
            </a:extLst>
          </p:cNvPr>
          <p:cNvSpPr/>
          <p:nvPr/>
        </p:nvSpPr>
        <p:spPr>
          <a:xfrm>
            <a:off x="3883530" y="3286377"/>
            <a:ext cx="349058" cy="484064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SiO</a:t>
            </a:r>
            <a:r>
              <a:rPr lang="en-US" sz="700" baseline="-25000" dirty="0"/>
              <a:t>2</a:t>
            </a:r>
            <a:r>
              <a:rPr lang="en-US" sz="700" dirty="0"/>
              <a:t>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C6FCCF-6460-7D40-810E-49E1C32932E6}"/>
              </a:ext>
            </a:extLst>
          </p:cNvPr>
          <p:cNvSpPr/>
          <p:nvPr/>
        </p:nvSpPr>
        <p:spPr>
          <a:xfrm>
            <a:off x="5076648" y="3274627"/>
            <a:ext cx="349058" cy="49407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SiO</a:t>
            </a:r>
            <a:r>
              <a:rPr lang="en-US" sz="700" baseline="-25000" dirty="0"/>
              <a:t>2</a:t>
            </a:r>
            <a:r>
              <a:rPr lang="en-US" sz="700" dirty="0"/>
              <a:t> 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08BE673-EFAF-0940-A4C4-F8700879C566}"/>
              </a:ext>
            </a:extLst>
          </p:cNvPr>
          <p:cNvGrpSpPr/>
          <p:nvPr/>
        </p:nvGrpSpPr>
        <p:grpSpPr>
          <a:xfrm>
            <a:off x="3883530" y="3194609"/>
            <a:ext cx="1542175" cy="574093"/>
            <a:chOff x="6335947" y="3444813"/>
            <a:chExt cx="1542175" cy="574093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FCABD74-E362-C24B-B651-282F7DC4D517}"/>
                </a:ext>
              </a:extLst>
            </p:cNvPr>
            <p:cNvGrpSpPr/>
            <p:nvPr/>
          </p:nvGrpSpPr>
          <p:grpSpPr>
            <a:xfrm>
              <a:off x="6335947" y="3444815"/>
              <a:ext cx="439952" cy="574091"/>
              <a:chOff x="6335947" y="3444815"/>
              <a:chExt cx="439952" cy="574091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5955C1D-C92A-EA4E-BF11-BB2B625C6069}"/>
                  </a:ext>
                </a:extLst>
              </p:cNvPr>
              <p:cNvSpPr/>
              <p:nvPr/>
            </p:nvSpPr>
            <p:spPr>
              <a:xfrm>
                <a:off x="6335947" y="3444815"/>
                <a:ext cx="349058" cy="908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851B439-0F3F-E440-B83C-BEB1A6CDB5F2}"/>
                  </a:ext>
                </a:extLst>
              </p:cNvPr>
              <p:cNvSpPr/>
              <p:nvPr/>
            </p:nvSpPr>
            <p:spPr>
              <a:xfrm rot="5400000">
                <a:off x="6443407" y="3686413"/>
                <a:ext cx="574090" cy="908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8AEB9F4-5E9F-6943-94B7-2251C8F49FE7}"/>
                </a:ext>
              </a:extLst>
            </p:cNvPr>
            <p:cNvGrpSpPr/>
            <p:nvPr/>
          </p:nvGrpSpPr>
          <p:grpSpPr>
            <a:xfrm flipH="1">
              <a:off x="7442199" y="3444813"/>
              <a:ext cx="435923" cy="574091"/>
              <a:chOff x="6335947" y="3444815"/>
              <a:chExt cx="439952" cy="574091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6D21F9C-510F-4847-A7AD-CB541443E9DA}"/>
                  </a:ext>
                </a:extLst>
              </p:cNvPr>
              <p:cNvSpPr/>
              <p:nvPr/>
            </p:nvSpPr>
            <p:spPr>
              <a:xfrm>
                <a:off x="6335947" y="3444815"/>
                <a:ext cx="349058" cy="908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40B8C03-2F00-8D4C-9A42-E0074DD10395}"/>
                  </a:ext>
                </a:extLst>
              </p:cNvPr>
              <p:cNvSpPr/>
              <p:nvPr/>
            </p:nvSpPr>
            <p:spPr>
              <a:xfrm rot="5400000">
                <a:off x="6443407" y="3686413"/>
                <a:ext cx="574090" cy="908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4A3751B-93E9-144E-865C-C282D0571C03}"/>
                </a:ext>
              </a:extLst>
            </p:cNvPr>
            <p:cNvSpPr/>
            <p:nvPr/>
          </p:nvSpPr>
          <p:spPr>
            <a:xfrm>
              <a:off x="6771872" y="3928009"/>
              <a:ext cx="670326" cy="908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HfO</a:t>
              </a:r>
              <a:r>
                <a:rPr lang="en-US" sz="700" baseline="-25000" dirty="0"/>
                <a:t>2</a:t>
              </a:r>
              <a:r>
                <a:rPr lang="en-US" sz="700" dirty="0"/>
                <a:t> 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339CDDB-2C3A-C841-A436-5FEEC38D0F77}"/>
              </a:ext>
            </a:extLst>
          </p:cNvPr>
          <p:cNvGrpSpPr/>
          <p:nvPr/>
        </p:nvGrpSpPr>
        <p:grpSpPr>
          <a:xfrm>
            <a:off x="3883528" y="3101977"/>
            <a:ext cx="1542184" cy="575390"/>
            <a:chOff x="6335946" y="3443514"/>
            <a:chExt cx="1542184" cy="575390"/>
          </a:xfrm>
          <a:solidFill>
            <a:srgbClr val="0070C0"/>
          </a:solidFill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E52B6-B862-D044-AC5B-A6F79274DE53}"/>
                </a:ext>
              </a:extLst>
            </p:cNvPr>
            <p:cNvGrpSpPr/>
            <p:nvPr/>
          </p:nvGrpSpPr>
          <p:grpSpPr>
            <a:xfrm>
              <a:off x="6335946" y="3443514"/>
              <a:ext cx="528835" cy="574090"/>
              <a:chOff x="6335946" y="3443514"/>
              <a:chExt cx="528835" cy="574090"/>
            </a:xfrm>
            <a:grpFill/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E5942DA-63E5-6F47-B1D7-9F84DC48D298}"/>
                  </a:ext>
                </a:extLst>
              </p:cNvPr>
              <p:cNvSpPr/>
              <p:nvPr/>
            </p:nvSpPr>
            <p:spPr>
              <a:xfrm>
                <a:off x="6335946" y="3444815"/>
                <a:ext cx="435925" cy="9089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891C5F2-8375-0144-8795-0C087E3DED43}"/>
                  </a:ext>
                </a:extLst>
              </p:cNvPr>
              <p:cNvSpPr/>
              <p:nvPr/>
            </p:nvSpPr>
            <p:spPr>
              <a:xfrm rot="5400000">
                <a:off x="6532289" y="3685111"/>
                <a:ext cx="574090" cy="9089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866FB4F-ACCA-2648-AF48-A0FCD83BBDA8}"/>
                </a:ext>
              </a:extLst>
            </p:cNvPr>
            <p:cNvGrpSpPr/>
            <p:nvPr/>
          </p:nvGrpSpPr>
          <p:grpSpPr>
            <a:xfrm flipH="1">
              <a:off x="7361451" y="3443514"/>
              <a:ext cx="516679" cy="574092"/>
              <a:chOff x="6335947" y="3443516"/>
              <a:chExt cx="521455" cy="574092"/>
            </a:xfrm>
            <a:grpFill/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71ECF21-9225-9840-AD27-64F829D3590A}"/>
                  </a:ext>
                </a:extLst>
              </p:cNvPr>
              <p:cNvSpPr/>
              <p:nvPr/>
            </p:nvSpPr>
            <p:spPr>
              <a:xfrm>
                <a:off x="6335947" y="3444815"/>
                <a:ext cx="431752" cy="9089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5AE8F003-1DC7-3049-B788-A28F439265ED}"/>
                  </a:ext>
                </a:extLst>
              </p:cNvPr>
              <p:cNvSpPr/>
              <p:nvPr/>
            </p:nvSpPr>
            <p:spPr>
              <a:xfrm rot="5400000">
                <a:off x="6524909" y="3685114"/>
                <a:ext cx="574092" cy="9089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82C00FA-9F33-7646-96E4-779CF0AB4580}"/>
                </a:ext>
              </a:extLst>
            </p:cNvPr>
            <p:cNvSpPr/>
            <p:nvPr/>
          </p:nvSpPr>
          <p:spPr>
            <a:xfrm>
              <a:off x="6771872" y="3928009"/>
              <a:ext cx="670326" cy="9089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TiN 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D959BA94-61F5-E34A-BBA2-2AD5022520B8}"/>
              </a:ext>
            </a:extLst>
          </p:cNvPr>
          <p:cNvSpPr txBox="1"/>
          <p:nvPr/>
        </p:nvSpPr>
        <p:spPr>
          <a:xfrm>
            <a:off x="3917077" y="4315575"/>
            <a:ext cx="1475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Sputter 30nm </a:t>
            </a:r>
          </a:p>
          <a:p>
            <a:pPr algn="ctr"/>
            <a:r>
              <a:rPr lang="en-US" sz="1200" dirty="0"/>
              <a:t>TiN with new Lesker</a:t>
            </a:r>
          </a:p>
        </p:txBody>
      </p:sp>
      <p:sp>
        <p:nvSpPr>
          <p:cNvPr id="118" name="Notched Right Arrow 117">
            <a:extLst>
              <a:ext uri="{FF2B5EF4-FFF2-40B4-BE49-F238E27FC236}">
                <a16:creationId xmlns:a16="http://schemas.microsoft.com/office/drawing/2014/main" id="{A1831879-381C-E148-8C3C-C4003259CCF1}"/>
              </a:ext>
            </a:extLst>
          </p:cNvPr>
          <p:cNvSpPr/>
          <p:nvPr/>
        </p:nvSpPr>
        <p:spPr>
          <a:xfrm rot="10800000">
            <a:off x="5591738" y="3768700"/>
            <a:ext cx="583324" cy="275897"/>
          </a:xfrm>
          <a:prstGeom prst="notchedRightArrow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A8D106B-6A71-F549-9AF7-1F289AAADB30}"/>
              </a:ext>
            </a:extLst>
          </p:cNvPr>
          <p:cNvSpPr/>
          <p:nvPr/>
        </p:nvSpPr>
        <p:spPr>
          <a:xfrm>
            <a:off x="1453273" y="4032602"/>
            <a:ext cx="1542176" cy="2758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C11BA95-77E2-F741-9612-B12D3394569B}"/>
              </a:ext>
            </a:extLst>
          </p:cNvPr>
          <p:cNvSpPr/>
          <p:nvPr/>
        </p:nvSpPr>
        <p:spPr>
          <a:xfrm>
            <a:off x="1453273" y="3768699"/>
            <a:ext cx="1542176" cy="2639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03CDD4C-837B-1548-9E87-BFD2BD4D5BE2}"/>
              </a:ext>
            </a:extLst>
          </p:cNvPr>
          <p:cNvSpPr/>
          <p:nvPr/>
        </p:nvSpPr>
        <p:spPr>
          <a:xfrm>
            <a:off x="1453273" y="3286376"/>
            <a:ext cx="349058" cy="484064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SiO</a:t>
            </a:r>
            <a:r>
              <a:rPr lang="en-US" sz="700" baseline="-25000" dirty="0"/>
              <a:t>2</a:t>
            </a:r>
            <a:r>
              <a:rPr lang="en-US" sz="700" dirty="0"/>
              <a:t> 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1C9278-A1D0-A144-B4F5-DC427BFF89CB}"/>
              </a:ext>
            </a:extLst>
          </p:cNvPr>
          <p:cNvSpPr/>
          <p:nvPr/>
        </p:nvSpPr>
        <p:spPr>
          <a:xfrm>
            <a:off x="2646391" y="3274626"/>
            <a:ext cx="349058" cy="49407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SiO</a:t>
            </a:r>
            <a:r>
              <a:rPr lang="en-US" sz="700" baseline="-25000" dirty="0"/>
              <a:t>2</a:t>
            </a:r>
            <a:r>
              <a:rPr lang="en-US" sz="700" dirty="0"/>
              <a:t> 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AE50E1F-36D0-D544-B105-B6D012A7D9A9}"/>
              </a:ext>
            </a:extLst>
          </p:cNvPr>
          <p:cNvGrpSpPr/>
          <p:nvPr/>
        </p:nvGrpSpPr>
        <p:grpSpPr>
          <a:xfrm>
            <a:off x="1453273" y="3194608"/>
            <a:ext cx="1542175" cy="574093"/>
            <a:chOff x="6335947" y="3444813"/>
            <a:chExt cx="1542175" cy="574093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5580435-F073-4C4F-AC36-F604934BFDCB}"/>
                </a:ext>
              </a:extLst>
            </p:cNvPr>
            <p:cNvGrpSpPr/>
            <p:nvPr/>
          </p:nvGrpSpPr>
          <p:grpSpPr>
            <a:xfrm>
              <a:off x="6335947" y="3444815"/>
              <a:ext cx="439952" cy="574091"/>
              <a:chOff x="6335947" y="3444815"/>
              <a:chExt cx="439952" cy="574091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5A66F8F-8C4F-CD4E-95F1-3729B8A1AD51}"/>
                  </a:ext>
                </a:extLst>
              </p:cNvPr>
              <p:cNvSpPr/>
              <p:nvPr/>
            </p:nvSpPr>
            <p:spPr>
              <a:xfrm>
                <a:off x="6335947" y="3444815"/>
                <a:ext cx="349058" cy="908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EA34FB6-010B-9A41-ACDD-DEB87803370D}"/>
                  </a:ext>
                </a:extLst>
              </p:cNvPr>
              <p:cNvSpPr/>
              <p:nvPr/>
            </p:nvSpPr>
            <p:spPr>
              <a:xfrm rot="5400000">
                <a:off x="6443407" y="3686413"/>
                <a:ext cx="574090" cy="908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7DDEBCE-11B1-B546-BB37-441A2062D4FC}"/>
                </a:ext>
              </a:extLst>
            </p:cNvPr>
            <p:cNvGrpSpPr/>
            <p:nvPr/>
          </p:nvGrpSpPr>
          <p:grpSpPr>
            <a:xfrm flipH="1">
              <a:off x="7442199" y="3444813"/>
              <a:ext cx="435923" cy="574091"/>
              <a:chOff x="6335947" y="3444815"/>
              <a:chExt cx="439952" cy="57409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944D7F4-F4C9-DB4E-9E4A-F0AC829243E7}"/>
                  </a:ext>
                </a:extLst>
              </p:cNvPr>
              <p:cNvSpPr/>
              <p:nvPr/>
            </p:nvSpPr>
            <p:spPr>
              <a:xfrm>
                <a:off x="6335947" y="3444815"/>
                <a:ext cx="349058" cy="908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2380ACD-92BE-FF4B-8855-DAB558D58BE3}"/>
                  </a:ext>
                </a:extLst>
              </p:cNvPr>
              <p:cNvSpPr/>
              <p:nvPr/>
            </p:nvSpPr>
            <p:spPr>
              <a:xfrm rot="5400000">
                <a:off x="6443407" y="3686413"/>
                <a:ext cx="574090" cy="908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2C19CDF-BEBC-CE49-92E3-697A2B425FE8}"/>
                </a:ext>
              </a:extLst>
            </p:cNvPr>
            <p:cNvSpPr/>
            <p:nvPr/>
          </p:nvSpPr>
          <p:spPr>
            <a:xfrm>
              <a:off x="6771872" y="3928009"/>
              <a:ext cx="670326" cy="908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HfO</a:t>
              </a:r>
              <a:r>
                <a:rPr lang="en-US" sz="700" baseline="-25000" dirty="0"/>
                <a:t>2</a:t>
              </a:r>
              <a:r>
                <a:rPr lang="en-US" sz="700" dirty="0"/>
                <a:t> 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4634E13-5453-AD4E-821C-5EEEEEDF3C69}"/>
              </a:ext>
            </a:extLst>
          </p:cNvPr>
          <p:cNvGrpSpPr/>
          <p:nvPr/>
        </p:nvGrpSpPr>
        <p:grpSpPr>
          <a:xfrm>
            <a:off x="1633080" y="3101976"/>
            <a:ext cx="1180550" cy="575390"/>
            <a:chOff x="6515755" y="3443514"/>
            <a:chExt cx="1180550" cy="575390"/>
          </a:xfrm>
          <a:solidFill>
            <a:srgbClr val="0070C0"/>
          </a:solidFill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F3194A8-E2A9-F045-8353-4D0B2CFB1687}"/>
                </a:ext>
              </a:extLst>
            </p:cNvPr>
            <p:cNvGrpSpPr/>
            <p:nvPr/>
          </p:nvGrpSpPr>
          <p:grpSpPr>
            <a:xfrm>
              <a:off x="6515755" y="3443514"/>
              <a:ext cx="349026" cy="574090"/>
              <a:chOff x="6515755" y="3443514"/>
              <a:chExt cx="349026" cy="574090"/>
            </a:xfrm>
            <a:grpFill/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2DCF9E17-B967-E94A-900B-68A77523589E}"/>
                  </a:ext>
                </a:extLst>
              </p:cNvPr>
              <p:cNvSpPr/>
              <p:nvPr/>
            </p:nvSpPr>
            <p:spPr>
              <a:xfrm>
                <a:off x="6515755" y="3444815"/>
                <a:ext cx="263342" cy="9089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6D776F7-6EC0-C74A-9AC1-BDEA53D6014C}"/>
                  </a:ext>
                </a:extLst>
              </p:cNvPr>
              <p:cNvSpPr/>
              <p:nvPr/>
            </p:nvSpPr>
            <p:spPr>
              <a:xfrm rot="5400000">
                <a:off x="6532289" y="3685111"/>
                <a:ext cx="574090" cy="9089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5F7595D-0730-C84E-85A6-46E38C5250B8}"/>
                </a:ext>
              </a:extLst>
            </p:cNvPr>
            <p:cNvGrpSpPr/>
            <p:nvPr/>
          </p:nvGrpSpPr>
          <p:grpSpPr>
            <a:xfrm flipH="1">
              <a:off x="7361444" y="3443514"/>
              <a:ext cx="334861" cy="574092"/>
              <a:chOff x="6519446" y="3443516"/>
              <a:chExt cx="337956" cy="574092"/>
            </a:xfrm>
            <a:grpFill/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3B2029F5-CEBF-F344-A771-8566A3C8245A}"/>
                  </a:ext>
                </a:extLst>
              </p:cNvPr>
              <p:cNvSpPr/>
              <p:nvPr/>
            </p:nvSpPr>
            <p:spPr>
              <a:xfrm>
                <a:off x="6519446" y="3444815"/>
                <a:ext cx="248253" cy="9089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B535FF6-9813-3F43-BCF9-2F7558A9E1A7}"/>
                  </a:ext>
                </a:extLst>
              </p:cNvPr>
              <p:cNvSpPr/>
              <p:nvPr/>
            </p:nvSpPr>
            <p:spPr>
              <a:xfrm rot="5400000">
                <a:off x="6524909" y="3685114"/>
                <a:ext cx="574092" cy="9089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 </a:t>
                </a:r>
              </a:p>
            </p:txBody>
          </p: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72C72AD-BFCC-7346-97F1-9950C8155930}"/>
                </a:ext>
              </a:extLst>
            </p:cNvPr>
            <p:cNvSpPr/>
            <p:nvPr/>
          </p:nvSpPr>
          <p:spPr>
            <a:xfrm>
              <a:off x="6771872" y="3928009"/>
              <a:ext cx="670326" cy="9089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TiN 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F69784F-0B7E-9845-92E0-CDF1990221C6}"/>
              </a:ext>
            </a:extLst>
          </p:cNvPr>
          <p:cNvSpPr txBox="1"/>
          <p:nvPr/>
        </p:nvSpPr>
        <p:spPr>
          <a:xfrm>
            <a:off x="1413083" y="4315574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Deposit Au with AJA</a:t>
            </a:r>
          </a:p>
          <a:p>
            <a:pPr algn="ctr"/>
            <a:r>
              <a:rPr lang="en-US" sz="1200" dirty="0"/>
              <a:t>Pattern top electrodes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5B2CDE-EB11-944F-9220-299E86473FC2}"/>
              </a:ext>
            </a:extLst>
          </p:cNvPr>
          <p:cNvSpPr/>
          <p:nvPr/>
        </p:nvSpPr>
        <p:spPr>
          <a:xfrm>
            <a:off x="1635095" y="2708564"/>
            <a:ext cx="1178529" cy="3934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27FC82D-437D-1C41-954E-BB898BB8490B}"/>
              </a:ext>
            </a:extLst>
          </p:cNvPr>
          <p:cNvSpPr/>
          <p:nvPr/>
        </p:nvSpPr>
        <p:spPr>
          <a:xfrm>
            <a:off x="1980040" y="3089696"/>
            <a:ext cx="500320" cy="4896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51C83A30-68D3-BC48-995E-0DE800CCEB39}"/>
              </a:ext>
            </a:extLst>
          </p:cNvPr>
          <p:cNvSpPr/>
          <p:nvPr/>
        </p:nvSpPr>
        <p:spPr>
          <a:xfrm>
            <a:off x="1738745" y="3463636"/>
            <a:ext cx="969819" cy="4433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73D9097-2E5D-5747-9D21-89CD6C4183D1}"/>
              </a:ext>
            </a:extLst>
          </p:cNvPr>
          <p:cNvSpPr txBox="1"/>
          <p:nvPr/>
        </p:nvSpPr>
        <p:spPr>
          <a:xfrm>
            <a:off x="332510" y="3009586"/>
            <a:ext cx="1061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Active device area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FA22D4A-CA53-D545-8D57-A319F4A17B31}"/>
              </a:ext>
            </a:extLst>
          </p:cNvPr>
          <p:cNvCxnSpPr>
            <a:cxnSpLocks/>
            <a:endCxn id="163" idx="1"/>
          </p:cNvCxnSpPr>
          <p:nvPr/>
        </p:nvCxnSpPr>
        <p:spPr>
          <a:xfrm>
            <a:off x="980969" y="3285503"/>
            <a:ext cx="899803" cy="243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Notched Right Arrow 168">
            <a:extLst>
              <a:ext uri="{FF2B5EF4-FFF2-40B4-BE49-F238E27FC236}">
                <a16:creationId xmlns:a16="http://schemas.microsoft.com/office/drawing/2014/main" id="{D7BBD13E-8BE2-0241-9780-5DB66471CC3C}"/>
              </a:ext>
            </a:extLst>
          </p:cNvPr>
          <p:cNvSpPr/>
          <p:nvPr/>
        </p:nvSpPr>
        <p:spPr>
          <a:xfrm rot="10800000">
            <a:off x="3156334" y="3756705"/>
            <a:ext cx="583324" cy="275897"/>
          </a:xfrm>
          <a:prstGeom prst="notchedRightArrow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B931A00-90AC-7247-965F-6C1DE3AF0883}"/>
              </a:ext>
            </a:extLst>
          </p:cNvPr>
          <p:cNvSpPr txBox="1"/>
          <p:nvPr/>
        </p:nvSpPr>
        <p:spPr>
          <a:xfrm>
            <a:off x="277091" y="1018309"/>
            <a:ext cx="1183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 drawn to scale</a:t>
            </a:r>
          </a:p>
        </p:txBody>
      </p:sp>
    </p:spTree>
    <p:extLst>
      <p:ext uri="{BB962C8B-B14F-4D97-AF65-F5344CB8AC3E}">
        <p14:creationId xmlns:p14="http://schemas.microsoft.com/office/powerpoint/2010/main" val="180518039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D4C1-6252-A14B-B87E-3D19CB61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Parameters to Optimize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D234-25C1-D849-BAB7-0D42D428BA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Clr>
                <a:srgbClr val="8C1515"/>
              </a:buClr>
            </a:pPr>
            <a:r>
              <a:rPr lang="en-US" b="1" dirty="0"/>
              <a:t>Resistive switching material (metal oxide): </a:t>
            </a:r>
            <a:r>
              <a:rPr lang="en-US" dirty="0"/>
              <a:t>alumina, </a:t>
            </a:r>
            <a:r>
              <a:rPr lang="en-US" i="1" dirty="0"/>
              <a:t>hafnia</a:t>
            </a:r>
            <a:r>
              <a:rPr lang="en-US" dirty="0"/>
              <a:t>, zirconia, tantala, titania</a:t>
            </a:r>
          </a:p>
          <a:p>
            <a:pPr lvl="1">
              <a:buClr>
                <a:srgbClr val="8C1515"/>
              </a:buClr>
            </a:pPr>
            <a:r>
              <a:rPr lang="en-US" b="1" dirty="0"/>
              <a:t>Alumina seed layer:</a:t>
            </a:r>
            <a:r>
              <a:rPr lang="en-US" dirty="0"/>
              <a:t> </a:t>
            </a:r>
            <a:r>
              <a:rPr lang="en-US" i="1" dirty="0"/>
              <a:t>none</a:t>
            </a:r>
            <a:r>
              <a:rPr lang="en-US" dirty="0"/>
              <a:t>, 1nm, 2nm</a:t>
            </a:r>
          </a:p>
          <a:p>
            <a:pPr lvl="2">
              <a:buClr>
                <a:srgbClr val="8C1515"/>
              </a:buClr>
            </a:pPr>
            <a:r>
              <a:rPr lang="en-US" dirty="0"/>
              <a:t>Can see if this is necessary early on, ignore if not</a:t>
            </a:r>
          </a:p>
          <a:p>
            <a:pPr lvl="1">
              <a:buClr>
                <a:srgbClr val="8C1515"/>
              </a:buClr>
            </a:pPr>
            <a:r>
              <a:rPr lang="en-US" b="1" dirty="0"/>
              <a:t>Dimensions:</a:t>
            </a:r>
          </a:p>
          <a:p>
            <a:pPr lvl="2">
              <a:buClr>
                <a:srgbClr val="8C1515"/>
              </a:buClr>
            </a:pPr>
            <a:r>
              <a:rPr lang="en-US" u="sng" dirty="0"/>
              <a:t>TiN thickness:</a:t>
            </a:r>
            <a:r>
              <a:rPr lang="en-US" dirty="0"/>
              <a:t> 5nm, 10nm, 20nm, </a:t>
            </a:r>
            <a:r>
              <a:rPr lang="en-US" i="1" dirty="0"/>
              <a:t>30nm</a:t>
            </a:r>
          </a:p>
          <a:p>
            <a:pPr lvl="2">
              <a:buClr>
                <a:srgbClr val="8C1515"/>
              </a:buClr>
            </a:pPr>
            <a:r>
              <a:rPr lang="en-US" u="sng" dirty="0"/>
              <a:t>Resistive switching layer thickness:</a:t>
            </a:r>
            <a:r>
              <a:rPr lang="en-US" dirty="0"/>
              <a:t> 2nm, 5nm, 8nm, </a:t>
            </a:r>
            <a:r>
              <a:rPr lang="en-US" i="1" dirty="0"/>
              <a:t>10nm</a:t>
            </a:r>
          </a:p>
          <a:p>
            <a:pPr lvl="2">
              <a:buClr>
                <a:srgbClr val="8C1515"/>
              </a:buClr>
            </a:pPr>
            <a:r>
              <a:rPr lang="en-US" u="sng" dirty="0"/>
              <a:t>Radius of contact:</a:t>
            </a:r>
            <a:r>
              <a:rPr lang="en-US" dirty="0"/>
              <a:t> </a:t>
            </a:r>
            <a:r>
              <a:rPr lang="en-US" i="1" dirty="0"/>
              <a:t>50um, 20um, 10um, 5um, 2um, 1um </a:t>
            </a:r>
            <a:r>
              <a:rPr lang="en-US" dirty="0"/>
              <a:t>(defined by mask so test all)</a:t>
            </a:r>
          </a:p>
          <a:p>
            <a:pPr lvl="1">
              <a:buClr>
                <a:srgbClr val="8C1515"/>
              </a:buClr>
            </a:pPr>
            <a:r>
              <a:rPr lang="en-US" b="1" dirty="0"/>
              <a:t>RS oxide growth temperature:</a:t>
            </a:r>
            <a:r>
              <a:rPr lang="en-US" dirty="0"/>
              <a:t> 200C, </a:t>
            </a:r>
            <a:r>
              <a:rPr lang="en-US" i="1" dirty="0"/>
              <a:t>250C</a:t>
            </a:r>
            <a:r>
              <a:rPr lang="en-US" dirty="0"/>
              <a:t>, 300C</a:t>
            </a:r>
          </a:p>
          <a:p>
            <a:pPr lvl="1">
              <a:buClr>
                <a:srgbClr val="8C1515"/>
              </a:buClr>
            </a:pPr>
            <a:r>
              <a:rPr lang="en-US" b="1" dirty="0"/>
              <a:t>Anneal temperature:</a:t>
            </a:r>
            <a:r>
              <a:rPr lang="en-US" dirty="0"/>
              <a:t> </a:t>
            </a:r>
            <a:r>
              <a:rPr lang="en-US" i="1" dirty="0"/>
              <a:t>none</a:t>
            </a:r>
            <a:r>
              <a:rPr lang="en-US" dirty="0"/>
              <a:t>, 300C, 400C</a:t>
            </a:r>
            <a:endParaRPr lang="en-US" b="1" dirty="0"/>
          </a:p>
          <a:p>
            <a:pPr lvl="1">
              <a:buClr>
                <a:srgbClr val="8C1515"/>
              </a:buClr>
            </a:pPr>
            <a:r>
              <a:rPr lang="en-US" b="1" dirty="0"/>
              <a:t>Plasma vs. </a:t>
            </a:r>
            <a:r>
              <a:rPr lang="en-US" b="1" i="1" dirty="0"/>
              <a:t>thermal</a:t>
            </a:r>
            <a:endParaRPr lang="en-US" i="1" dirty="0"/>
          </a:p>
          <a:p>
            <a:pPr lvl="2">
              <a:buClr>
                <a:srgbClr val="8C1515"/>
              </a:buClr>
            </a:pPr>
            <a:r>
              <a:rPr lang="en-US" dirty="0"/>
              <a:t>Theory: thermal ALD will work better since plasma is known to cause interface traps and can also sputter BE metal</a:t>
            </a:r>
          </a:p>
          <a:p>
            <a:pPr lvl="1">
              <a:buClr>
                <a:srgbClr val="8C1515"/>
              </a:buClr>
            </a:pPr>
            <a:r>
              <a:rPr lang="en-US" b="1" dirty="0"/>
              <a:t>ALD vs. </a:t>
            </a:r>
            <a:r>
              <a:rPr lang="en-US" b="1" i="1" dirty="0"/>
              <a:t>PVD sputtered TiN</a:t>
            </a:r>
          </a:p>
          <a:p>
            <a:pPr lvl="2">
              <a:buClr>
                <a:srgbClr val="8C1515"/>
              </a:buClr>
            </a:pPr>
            <a:r>
              <a:rPr lang="en-US" dirty="0"/>
              <a:t>Theory: ALD TiN will not work because of oxygen contamination; new Lesker is better option</a:t>
            </a:r>
          </a:p>
          <a:p>
            <a:pPr lvl="1">
              <a:buClr>
                <a:srgbClr val="8C1515"/>
              </a:buClr>
            </a:pPr>
            <a:r>
              <a:rPr lang="en-US" b="1" dirty="0"/>
              <a:t>Sputtered TiN</a:t>
            </a:r>
          </a:p>
          <a:p>
            <a:pPr lvl="2">
              <a:buClr>
                <a:srgbClr val="8C1515"/>
              </a:buClr>
            </a:pPr>
            <a:r>
              <a:rPr lang="en-US" u="sng" dirty="0"/>
              <a:t>Optimize: substrate bias, temperature, sputtering gases, etc.</a:t>
            </a:r>
          </a:p>
          <a:p>
            <a:pPr lvl="1">
              <a:buClr>
                <a:srgbClr val="8C1515"/>
              </a:buClr>
            </a:pPr>
            <a:r>
              <a:rPr lang="en-US" b="1" dirty="0"/>
              <a:t>Top contact: </a:t>
            </a:r>
            <a:r>
              <a:rPr lang="en-US" i="1" dirty="0"/>
              <a:t>Au</a:t>
            </a:r>
            <a:r>
              <a:rPr lang="en-US" dirty="0"/>
              <a:t>, Ag</a:t>
            </a:r>
          </a:p>
        </p:txBody>
      </p:sp>
    </p:spTree>
    <p:extLst>
      <p:ext uri="{BB962C8B-B14F-4D97-AF65-F5344CB8AC3E}">
        <p14:creationId xmlns:p14="http://schemas.microsoft.com/office/powerpoint/2010/main" val="322415983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423A-1012-8547-88CE-C884B96A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82E5-EA5D-034D-81DE-B9B3A42917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numCol="2">
            <a:normAutofit lnSpcReduction="10000"/>
          </a:bodyPr>
          <a:lstStyle/>
          <a:p>
            <a:pPr lvl="1"/>
            <a:r>
              <a:rPr lang="en-US" dirty="0"/>
              <a:t>All the typical RRAM parameters</a:t>
            </a:r>
          </a:p>
          <a:p>
            <a:pPr lvl="2"/>
            <a:r>
              <a:rPr lang="en-US" dirty="0"/>
              <a:t>I-V curves for FORM/SET/RESET voltages</a:t>
            </a:r>
          </a:p>
          <a:p>
            <a:pPr lvl="2"/>
            <a:r>
              <a:rPr lang="en-US" dirty="0"/>
              <a:t>Pulsed-mode tuning</a:t>
            </a:r>
          </a:p>
          <a:p>
            <a:pPr lvl="2"/>
            <a:r>
              <a:rPr lang="en-US" dirty="0"/>
              <a:t>Endurance, retention</a:t>
            </a:r>
          </a:p>
          <a:p>
            <a:pPr lvl="2"/>
            <a:r>
              <a:rPr lang="en-US" dirty="0"/>
              <a:t>LRS, HRS, ON/OFF window</a:t>
            </a:r>
          </a:p>
          <a:p>
            <a:pPr lvl="1"/>
            <a:r>
              <a:rPr lang="en-US" dirty="0"/>
              <a:t>Imaging of TiN on new Lesker</a:t>
            </a:r>
          </a:p>
          <a:p>
            <a:pPr lvl="2"/>
            <a:r>
              <a:rPr lang="en-US" dirty="0"/>
              <a:t>AFM images for surface roughness</a:t>
            </a:r>
          </a:p>
          <a:p>
            <a:pPr lvl="2"/>
            <a:r>
              <a:rPr lang="en-US" dirty="0"/>
              <a:t>SEM images</a:t>
            </a:r>
          </a:p>
          <a:p>
            <a:pPr lvl="2"/>
            <a:r>
              <a:rPr lang="en-US" dirty="0"/>
              <a:t>XPS/Auger composition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14A21-DBA8-E54F-B623-09009CD70E2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buClr>
                <a:srgbClr val="8C1515"/>
              </a:buClr>
            </a:pPr>
            <a:r>
              <a:rPr lang="en-US" dirty="0"/>
              <a:t>Will use micromanipulator for characterization</a:t>
            </a:r>
          </a:p>
          <a:p>
            <a:pPr lvl="1">
              <a:buClr>
                <a:srgbClr val="8C1515"/>
              </a:buClr>
            </a:pPr>
            <a:r>
              <a:rPr lang="en-US" dirty="0"/>
              <a:t>Will use fiji1/2 for ALD resistive-switching (RS) oxide</a:t>
            </a:r>
          </a:p>
          <a:p>
            <a:pPr lvl="1">
              <a:buClr>
                <a:srgbClr val="8C1515"/>
              </a:buClr>
            </a:pPr>
            <a:r>
              <a:rPr lang="en-US" dirty="0"/>
              <a:t>Will use AJA for trench SiO</a:t>
            </a:r>
            <a:r>
              <a:rPr lang="en-US" baseline="-25000" dirty="0"/>
              <a:t>2</a:t>
            </a:r>
            <a:r>
              <a:rPr lang="en-US" dirty="0"/>
              <a:t> and all metal deposition</a:t>
            </a:r>
          </a:p>
          <a:p>
            <a:pPr lvl="1">
              <a:buClr>
                <a:srgbClr val="8C1515"/>
              </a:buClr>
            </a:pPr>
            <a:r>
              <a:rPr lang="en-US" dirty="0"/>
              <a:t>Will use </a:t>
            </a:r>
            <a:r>
              <a:rPr lang="en-US" i="1" dirty="0"/>
              <a:t>new Lesker </a:t>
            </a:r>
            <a:r>
              <a:rPr lang="en-US" dirty="0"/>
              <a:t>for TiN and Allen 111X AJA for reference in meantime</a:t>
            </a:r>
          </a:p>
          <a:p>
            <a:pPr lvl="1">
              <a:buClr>
                <a:srgbClr val="8C1515"/>
              </a:buClr>
            </a:pPr>
            <a:r>
              <a:rPr lang="en-US" dirty="0"/>
              <a:t>How to clean sidewalls? Where to insert cleaning processes?</a:t>
            </a:r>
          </a:p>
          <a:p>
            <a:pPr lvl="1">
              <a:buClr>
                <a:srgbClr val="8C1515"/>
              </a:buClr>
            </a:pPr>
            <a:r>
              <a:rPr lang="en-US" dirty="0"/>
              <a:t>Will use 3612 resist and standard photolithography workflow</a:t>
            </a:r>
          </a:p>
          <a:p>
            <a:pPr lvl="2">
              <a:buClr>
                <a:srgbClr val="8C1515"/>
              </a:buClr>
            </a:pPr>
            <a:r>
              <a:rPr lang="en-US" dirty="0"/>
              <a:t>yes/</a:t>
            </a:r>
            <a:r>
              <a:rPr lang="en-US" i="1" dirty="0"/>
              <a:t>svgcoat</a:t>
            </a:r>
            <a:r>
              <a:rPr lang="en-US" dirty="0"/>
              <a:t>/</a:t>
            </a:r>
            <a:r>
              <a:rPr lang="en-US" i="1" dirty="0"/>
              <a:t>Heidelberg</a:t>
            </a:r>
            <a:r>
              <a:rPr lang="en-US" dirty="0"/>
              <a:t>/</a:t>
            </a:r>
            <a:r>
              <a:rPr lang="en-US" i="1" dirty="0" err="1"/>
              <a:t>svgdev</a:t>
            </a:r>
            <a:r>
              <a:rPr lang="en-US" dirty="0"/>
              <a:t>/</a:t>
            </a:r>
            <a:r>
              <a:rPr lang="en-US" dirty="0" err="1"/>
              <a:t>PT-Ox|MTL</a:t>
            </a:r>
            <a:r>
              <a:rPr lang="en-US" dirty="0"/>
              <a:t>/</a:t>
            </a:r>
            <a:r>
              <a:rPr lang="en-US" dirty="0" err="1"/>
              <a:t>gasonics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ACA0F-E85B-8E45-ABA1-219F20503F14}"/>
              </a:ext>
            </a:extLst>
          </p:cNvPr>
          <p:cNvSpPr txBox="1"/>
          <p:nvPr/>
        </p:nvSpPr>
        <p:spPr>
          <a:xfrm>
            <a:off x="6366163" y="2786412"/>
            <a:ext cx="1919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Italicized equipment requires</a:t>
            </a:r>
          </a:p>
          <a:p>
            <a:r>
              <a:rPr lang="en-US" sz="1100" i="1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43348830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B00A-748C-CE41-B5DA-4BFE4F98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2E8057-1D3A-5C42-8CA7-FCE2140E1E9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602889844"/>
              </p:ext>
            </p:extLst>
          </p:nvPr>
        </p:nvGraphicFramePr>
        <p:xfrm>
          <a:off x="955675" y="908050"/>
          <a:ext cx="7700964" cy="363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065">
                  <a:extLst>
                    <a:ext uri="{9D8B030D-6E8A-4147-A177-3AD203B41FA5}">
                      <a16:colId xmlns:a16="http://schemas.microsoft.com/office/drawing/2014/main" val="2736611582"/>
                    </a:ext>
                  </a:extLst>
                </a:gridCol>
                <a:gridCol w="6912899">
                  <a:extLst>
                    <a:ext uri="{9D8B030D-6E8A-4147-A177-3AD203B41FA5}">
                      <a16:colId xmlns:a16="http://schemas.microsoft.com/office/drawing/2014/main" val="1823796025"/>
                    </a:ext>
                  </a:extLst>
                </a:gridCol>
              </a:tblGrid>
              <a:tr h="345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/>
                        <a:t>Description of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5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/>
                        <a:t>Develop process flow, shadow on equipment, do preliminary processing steps (wafer clean, Pt deposition)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797493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Develop layouts, </a:t>
                      </a:r>
                      <a:r>
                        <a:rPr lang="en-US" sz="1200" dirty="0" err="1"/>
                        <a:t>litho</a:t>
                      </a:r>
                      <a:r>
                        <a:rPr lang="en-US" sz="1200" dirty="0"/>
                        <a:t> training (svgcoat, </a:t>
                      </a:r>
                      <a:r>
                        <a:rPr lang="en-US" sz="1200" dirty="0" err="1"/>
                        <a:t>svgdev</a:t>
                      </a:r>
                      <a:r>
                        <a:rPr lang="en-US" sz="1200" dirty="0"/>
                        <a:t>, Heidelberg), deposit AJA TiN for comparison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Start characterizing AJA TiN (resistivity, composition using XPS/Auger, AFM for surface roughness)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18559"/>
                  </a:ext>
                </a:extLst>
              </a:tr>
              <a:tr h="238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/>
                        <a:t>New Lesker training and TiN deposition/characterization (resistivity, compositional analysis, AFM)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/>
                        <a:t>Finish training and begin processing first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172862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Finish processing first sample with AJA TiN, do preliminary electrical characterization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Optimize TiN deposition on new Lesker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3547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Process another sample with new Lesker TiN; buffer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7066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Buffer week to get everything 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919195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Optimize RRAM properties with JUMP and/or test with different materials/layouts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59184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Optimize RRAM properties with JUMP and/or test with different materials/layouts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70049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Optimize RRAM properties with JUMP and/or test with different materials/layouts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08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/>
                        <a:t>Summarize findings, write up SOP, compile data, conclude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8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04446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E0DC-6FA9-C447-82F7-3695BA73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Usage Budget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AC1DF4-3B1C-244E-A7A0-98C629CF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624" y="1118086"/>
            <a:ext cx="4658014" cy="35823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E0B51B-1FE8-1841-8858-CDAB1D06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3065995"/>
            <a:ext cx="2286000" cy="190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9127C2-09BA-7243-951F-EC7D21FEE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27" y="1004280"/>
            <a:ext cx="2286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1544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2D1A-3AB3-C042-96DE-8B58A385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127C-0651-3442-AB2C-9B4CB536E2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SOP on RRAM process flow with optimized layer thicknesses</a:t>
            </a:r>
          </a:p>
          <a:p>
            <a:pPr lvl="1"/>
            <a:r>
              <a:rPr lang="en-US" dirty="0"/>
              <a:t>Layouts for RRAM test structures</a:t>
            </a:r>
          </a:p>
          <a:p>
            <a:pPr lvl="1"/>
            <a:r>
              <a:rPr lang="en-US" dirty="0"/>
              <a:t>Optimized TiN recipe on new Lesker sputtering system</a:t>
            </a:r>
          </a:p>
          <a:p>
            <a:pPr lvl="1"/>
            <a:r>
              <a:rPr lang="en-US" dirty="0"/>
              <a:t>Optimized electrical characterization testbenches</a:t>
            </a:r>
          </a:p>
          <a:p>
            <a:pPr lvl="1"/>
            <a:r>
              <a:rPr lang="en-US" dirty="0"/>
              <a:t>Electrical characterization data (raw and summarized)</a:t>
            </a:r>
          </a:p>
          <a:p>
            <a:pPr lvl="2"/>
            <a:r>
              <a:rPr lang="en-US" dirty="0"/>
              <a:t>I-V curves, pulsed mode curves</a:t>
            </a:r>
          </a:p>
          <a:p>
            <a:pPr lvl="2"/>
            <a:r>
              <a:rPr lang="en-US" dirty="0"/>
              <a:t>Summary of switching characteristics for different device parameters</a:t>
            </a:r>
          </a:p>
          <a:p>
            <a:pPr lvl="1"/>
            <a:r>
              <a:rPr lang="en-US" dirty="0"/>
              <a:t>All imaging/compositional data (raw and summarized)</a:t>
            </a:r>
          </a:p>
          <a:p>
            <a:pPr lvl="2"/>
            <a:r>
              <a:rPr lang="en-US" dirty="0"/>
              <a:t>AFM</a:t>
            </a:r>
          </a:p>
          <a:p>
            <a:pPr lvl="2"/>
            <a:r>
              <a:rPr lang="en-US" dirty="0"/>
              <a:t>SEM</a:t>
            </a:r>
          </a:p>
          <a:p>
            <a:pPr lvl="2"/>
            <a:r>
              <a:rPr lang="en-US" dirty="0"/>
              <a:t>Auger/XPS</a:t>
            </a:r>
          </a:p>
        </p:txBody>
      </p:sp>
    </p:spTree>
    <p:extLst>
      <p:ext uri="{BB962C8B-B14F-4D97-AF65-F5344CB8AC3E}">
        <p14:creationId xmlns:p14="http://schemas.microsoft.com/office/powerpoint/2010/main" val="288581806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4B866C5D-7F3A-E74D-B87C-E54DAD76099A}" vid="{73A3FCF3-AD67-A241-94C2-AC7B248971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SU_Preso_16x9_v6</Template>
  <TotalTime>5015</TotalTime>
  <Words>955</Words>
  <Application>Microsoft Macintosh PowerPoint</Application>
  <PresentationFormat>On-screen Show (16:9)</PresentationFormat>
  <Paragraphs>180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Source Sans Pro</vt:lpstr>
      <vt:lpstr>Source Sans Pro Semibold</vt:lpstr>
      <vt:lpstr>Wingdings</vt:lpstr>
      <vt:lpstr>SU_Template_TopBar</vt:lpstr>
      <vt:lpstr>SNF RRAM Standard Process Flow and Characterization of Lesker-2 TiN</vt:lpstr>
      <vt:lpstr>Q2 Motivation</vt:lpstr>
      <vt:lpstr>Aim &amp; Goals</vt:lpstr>
      <vt:lpstr>Process Flow Outline</vt:lpstr>
      <vt:lpstr>Possible Parameters to Optimize</vt:lpstr>
      <vt:lpstr>Characterization</vt:lpstr>
      <vt:lpstr>Tentative Timeline</vt:lpstr>
      <vt:lpstr>Equipment Usage Budget</vt:lpstr>
      <vt:lpstr>Recap of Deliverables</vt:lpstr>
      <vt:lpstr>Updates</vt:lpstr>
      <vt:lpstr>Layout Generator</vt:lpstr>
      <vt:lpstr>Thank you!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ALD Process Flow for Top-Gating 2D Materials</dc:title>
  <dc:creator>Akash Levy</dc:creator>
  <dc:description>2012 PowerPoint template redesign</dc:description>
  <cp:lastModifiedBy>Akash Levy</cp:lastModifiedBy>
  <cp:revision>12</cp:revision>
  <dcterms:created xsi:type="dcterms:W3CDTF">2019-09-24T01:20:23Z</dcterms:created>
  <dcterms:modified xsi:type="dcterms:W3CDTF">2020-01-14T00:59:39Z</dcterms:modified>
</cp:coreProperties>
</file>