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55" d="100"/>
          <a:sy n="55" d="100"/>
        </p:scale>
        <p:origin x="96" y="-424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535862" y="10096499"/>
            <a:ext cx="2138253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1236792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12340563"/>
            <a:ext cx="11230615" cy="730301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535862" y="3713074"/>
            <a:ext cx="21382536" cy="72876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35862" y="18864094"/>
            <a:ext cx="11442124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32366" y="18853448"/>
            <a:ext cx="9586034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987" y="945108"/>
            <a:ext cx="5353302" cy="1458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25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</a:t>
            </a:r>
            <a:r>
              <a:rPr lang="en-US" sz="3200" dirty="0" err="1"/>
              <a:t>nsgaudio</a:t>
            </a:r>
            <a:r>
              <a:rPr lang="en-US" sz="3200" dirty="0"/>
              <a:t>, </a:t>
            </a:r>
            <a:r>
              <a:rPr lang="en-US" sz="3200" dirty="0" err="1"/>
              <a:t>messnerj</a:t>
            </a:r>
            <a:r>
              <a:rPr lang="en-US" sz="3200" dirty="0"/>
              <a:t>, </a:t>
            </a:r>
            <a:r>
              <a:rPr lang="en-US" sz="3200" dirty="0" err="1"/>
              <a:t>akashl</a:t>
            </a:r>
            <a:r>
              <a:rPr lang="en-US" sz="3200" dirty="0"/>
              <a:t>}@</a:t>
            </a:r>
            <a:r>
              <a:rPr lang="en-US" sz="3200" dirty="0" err="1"/>
              <a:t>stanford.edu</a:t>
            </a:r>
            <a:endParaRPr lang="en-US" sz="3200" dirty="0"/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791" y="5488573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Develop a neural network that classifies between multiple classes such as head impacts, body impacts, and no impact.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Apply neural net to a larger mouthguard dataset as more data is collected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Analyze positive head impacts and classify them as resulting in concussion vs. no concussion (</a:t>
            </a:r>
            <a:r>
              <a:rPr lang="en-US" sz="2700" dirty="0" err="1"/>
              <a:t>KOCNet</a:t>
            </a:r>
            <a:r>
              <a:rPr lang="en-US" sz="2700" dirty="0"/>
              <a:t>)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450" y="2353980"/>
            <a:ext cx="4864375" cy="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7314</TotalTime>
  <Words>115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250</cp:revision>
  <dcterms:created xsi:type="dcterms:W3CDTF">2016-04-12T18:22:18Z</dcterms:created>
  <dcterms:modified xsi:type="dcterms:W3CDTF">2019-03-13T03:53:21Z</dcterms:modified>
</cp:coreProperties>
</file>