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1pPr>
    <a:lvl2pPr marL="141790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2pPr>
    <a:lvl3pPr marL="283582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3pPr>
    <a:lvl4pPr marL="425373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4pPr>
    <a:lvl5pPr marL="567164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5pPr>
    <a:lvl6pPr marL="708954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6pPr>
    <a:lvl7pPr marL="850746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7pPr>
    <a:lvl8pPr marL="992537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8pPr>
    <a:lvl9pPr marL="1134327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47" autoAdjust="0"/>
    <p:restoredTop sz="94662"/>
  </p:normalViewPr>
  <p:slideViewPr>
    <p:cSldViewPr snapToGrid="0" snapToObjects="1">
      <p:cViewPr>
        <p:scale>
          <a:sx n="55" d="100"/>
          <a:sy n="55" d="100"/>
        </p:scale>
        <p:origin x="312" y="48"/>
      </p:cViewPr>
      <p:guideLst>
        <p:guide orient="horz" pos="6912"/>
        <p:guide pos="10368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6590-05B3-D443-B0E0-BD27522271CC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CC22C-A1EE-0B4F-98F7-34745EC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6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28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4993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657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2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09985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649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31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CC22C-A1EE-0B4F-98F7-34745EC58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6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5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E8D5-BF98-1F4F-A43A-6FEDDCEE5F1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41748"/>
            <a:ext cx="32918400" cy="35723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0" y="-9933"/>
            <a:ext cx="209470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HATRNet: Human Activity/Transition Recognition using Deep Neural Networks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535862" y="10096499"/>
            <a:ext cx="21382538" cy="733956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3. RESULTS </a:t>
            </a:r>
            <a:r>
              <a:rPr lang="en-US" sz="4001" dirty="0"/>
              <a:t>and</a:t>
            </a:r>
            <a:r>
              <a:rPr lang="en-US" sz="4001" b="1" dirty="0"/>
              <a:t> DISCUSSION</a:t>
            </a: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55"/>
          <a:stretch>
            <a:fillRect/>
          </a:stretch>
        </p:blipFill>
        <p:spPr bwMode="auto">
          <a:xfrm>
            <a:off x="29665243" y="248959"/>
            <a:ext cx="3017182" cy="299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  <p:sp>
        <p:nvSpPr>
          <p:cNvPr id="98" name="Rectangle 97"/>
          <p:cNvSpPr/>
          <p:nvPr/>
        </p:nvSpPr>
        <p:spPr>
          <a:xfrm>
            <a:off x="0" y="3707885"/>
            <a:ext cx="11236792" cy="7339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BACKGROUND </a:t>
            </a:r>
            <a:r>
              <a:rPr lang="en-US" sz="3600" dirty="0"/>
              <a:t>and</a:t>
            </a:r>
            <a:r>
              <a:rPr lang="en-US" sz="4001" dirty="0"/>
              <a:t> </a:t>
            </a:r>
            <a:r>
              <a:rPr lang="en-US" sz="4001" b="1" dirty="0"/>
              <a:t>MOTIVATION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0" y="12340563"/>
            <a:ext cx="11230615" cy="730301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1. DATASET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1535862" y="3713074"/>
            <a:ext cx="21382536" cy="728767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2. NEURAL NETWORK ARCHITECTURE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535862" y="18864094"/>
            <a:ext cx="11442124" cy="7339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FUTURE WORK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332366" y="18853448"/>
            <a:ext cx="9586034" cy="7287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REFERENCES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8F1328-0EA3-004F-A5D2-C3369A01B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7987" y="945108"/>
            <a:ext cx="5353302" cy="14586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B9C19B-018B-7F4B-9A72-1628AC9AA7B4}"/>
              </a:ext>
            </a:extLst>
          </p:cNvPr>
          <p:cNvSpPr txBox="1"/>
          <p:nvPr/>
        </p:nvSpPr>
        <p:spPr>
          <a:xfrm>
            <a:off x="-40733" y="2275387"/>
            <a:ext cx="2528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Nicholas Gaudio, Akash Levy, Jonas Messner, </a:t>
            </a:r>
            <a:r>
              <a:rPr lang="en-US" sz="3200" dirty="0"/>
              <a:t>{</a:t>
            </a:r>
            <a:r>
              <a:rPr lang="en-US" sz="3200" dirty="0" err="1"/>
              <a:t>nsgaudio</a:t>
            </a:r>
            <a:r>
              <a:rPr lang="en-US" sz="3200" dirty="0"/>
              <a:t>, </a:t>
            </a:r>
            <a:r>
              <a:rPr lang="en-US" sz="3200" dirty="0" err="1"/>
              <a:t>messnerj</a:t>
            </a:r>
            <a:r>
              <a:rPr lang="en-US" sz="3200" dirty="0"/>
              <a:t>, </a:t>
            </a:r>
            <a:r>
              <a:rPr lang="en-US" sz="3200" dirty="0" err="1"/>
              <a:t>akashl</a:t>
            </a:r>
            <a:r>
              <a:rPr lang="en-US" sz="3200" dirty="0"/>
              <a:t>}@</a:t>
            </a:r>
            <a:r>
              <a:rPr lang="en-US" sz="3200" dirty="0" err="1"/>
              <a:t>stanford.edu</a:t>
            </a:r>
            <a:endParaRPr lang="en-US" sz="3200" dirty="0"/>
          </a:p>
          <a:p>
            <a:r>
              <a:rPr lang="en-US" sz="3200" dirty="0"/>
              <a:t>Department of Electrical Engineering, Stanford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05756" y="4714957"/>
            <a:ext cx="114421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Develop a neural network that classifies between multiple classes such as head impacts, body impacts, and no impact.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Apply neural net to a larger mouthguard dataset as more data is collected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Analyze positive head impacts and classify them as resulting in concussion vs. no concussion (</a:t>
            </a:r>
            <a:r>
              <a:rPr lang="en-US" sz="2700" dirty="0" err="1"/>
              <a:t>KOCNet</a:t>
            </a:r>
            <a:r>
              <a:rPr lang="en-US" sz="2700" dirty="0"/>
              <a:t>)</a:t>
            </a:r>
          </a:p>
        </p:txBody>
      </p:sp>
      <p:pic>
        <p:nvPicPr>
          <p:cNvPr id="20" name="Picture 2" descr="Image result for stanford computer scie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2450" y="2353980"/>
            <a:ext cx="4864375" cy="9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8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7442</TotalTime>
  <Words>115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 Fanton</dc:creator>
  <cp:lastModifiedBy>Nicholas Streich Gaudio</cp:lastModifiedBy>
  <cp:revision>252</cp:revision>
  <dcterms:created xsi:type="dcterms:W3CDTF">2016-04-12T18:22:18Z</dcterms:created>
  <dcterms:modified xsi:type="dcterms:W3CDTF">2019-03-13T06:01:37Z</dcterms:modified>
</cp:coreProperties>
</file>